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Lst>
  <p:notesMasterIdLst>
    <p:notesMasterId r:id="rId95"/>
  </p:notesMasterIdLst>
  <p:sldIdLst>
    <p:sldId id="256" r:id="rId2"/>
    <p:sldId id="261" r:id="rId3"/>
    <p:sldId id="257" r:id="rId4"/>
    <p:sldId id="259" r:id="rId5"/>
    <p:sldId id="262" r:id="rId6"/>
    <p:sldId id="263" r:id="rId7"/>
    <p:sldId id="265" r:id="rId8"/>
    <p:sldId id="264" r:id="rId9"/>
    <p:sldId id="266" r:id="rId10"/>
    <p:sldId id="267" r:id="rId11"/>
    <p:sldId id="268" r:id="rId12"/>
    <p:sldId id="269" r:id="rId13"/>
    <p:sldId id="270" r:id="rId14"/>
    <p:sldId id="271" r:id="rId15"/>
    <p:sldId id="290" r:id="rId16"/>
    <p:sldId id="273" r:id="rId17"/>
    <p:sldId id="272" r:id="rId18"/>
    <p:sldId id="275" r:id="rId19"/>
    <p:sldId id="274" r:id="rId20"/>
    <p:sldId id="292" r:id="rId21"/>
    <p:sldId id="276" r:id="rId22"/>
    <p:sldId id="279" r:id="rId23"/>
    <p:sldId id="293" r:id="rId24"/>
    <p:sldId id="277" r:id="rId25"/>
    <p:sldId id="278" r:id="rId26"/>
    <p:sldId id="280" r:id="rId27"/>
    <p:sldId id="281" r:id="rId28"/>
    <p:sldId id="282" r:id="rId29"/>
    <p:sldId id="283" r:id="rId30"/>
    <p:sldId id="284" r:id="rId31"/>
    <p:sldId id="285" r:id="rId32"/>
    <p:sldId id="287" r:id="rId33"/>
    <p:sldId id="295" r:id="rId34"/>
    <p:sldId id="296" r:id="rId35"/>
    <p:sldId id="294" r:id="rId36"/>
    <p:sldId id="286" r:id="rId37"/>
    <p:sldId id="297" r:id="rId38"/>
    <p:sldId id="298" r:id="rId39"/>
    <p:sldId id="299" r:id="rId40"/>
    <p:sldId id="288" r:id="rId41"/>
    <p:sldId id="289" r:id="rId42"/>
    <p:sldId id="300" r:id="rId43"/>
    <p:sldId id="301" r:id="rId44"/>
    <p:sldId id="302" r:id="rId45"/>
    <p:sldId id="304" r:id="rId46"/>
    <p:sldId id="309" r:id="rId47"/>
    <p:sldId id="305" r:id="rId48"/>
    <p:sldId id="303" r:id="rId49"/>
    <p:sldId id="306" r:id="rId50"/>
    <p:sldId id="307" r:id="rId51"/>
    <p:sldId id="308" r:id="rId52"/>
    <p:sldId id="310" r:id="rId53"/>
    <p:sldId id="311" r:id="rId54"/>
    <p:sldId id="312" r:id="rId55"/>
    <p:sldId id="319" r:id="rId56"/>
    <p:sldId id="314" r:id="rId57"/>
    <p:sldId id="313" r:id="rId58"/>
    <p:sldId id="315" r:id="rId59"/>
    <p:sldId id="316" r:id="rId60"/>
    <p:sldId id="317" r:id="rId61"/>
    <p:sldId id="318" r:id="rId62"/>
    <p:sldId id="320" r:id="rId63"/>
    <p:sldId id="321" r:id="rId64"/>
    <p:sldId id="323" r:id="rId65"/>
    <p:sldId id="324" r:id="rId66"/>
    <p:sldId id="325" r:id="rId67"/>
    <p:sldId id="326" r:id="rId68"/>
    <p:sldId id="327" r:id="rId69"/>
    <p:sldId id="328" r:id="rId70"/>
    <p:sldId id="329" r:id="rId71"/>
    <p:sldId id="331" r:id="rId72"/>
    <p:sldId id="330"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52" r:id="rId88"/>
    <p:sldId id="346" r:id="rId89"/>
    <p:sldId id="351" r:id="rId90"/>
    <p:sldId id="347" r:id="rId91"/>
    <p:sldId id="348" r:id="rId92"/>
    <p:sldId id="349" r:id="rId93"/>
    <p:sldId id="350" r:id="rId9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6EFF"/>
    <a:srgbClr val="9BAAB9"/>
    <a:srgbClr val="0000FF"/>
    <a:srgbClr val="004A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4"/>
    <p:restoredTop sz="85782"/>
  </p:normalViewPr>
  <p:slideViewPr>
    <p:cSldViewPr snapToGrid="0">
      <p:cViewPr>
        <p:scale>
          <a:sx n="115" d="100"/>
          <a:sy n="115" d="100"/>
        </p:scale>
        <p:origin x="1664" y="4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624F7F-3247-B44C-A324-8C06DC0A9017}"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B538E26D-46E7-FC4D-963B-438D2862D19C}">
      <dgm:prSet phldrT="[Text]"/>
      <dgm:spPr>
        <a:solidFill>
          <a:srgbClr val="186EFF"/>
        </a:solidFill>
      </dgm:spPr>
      <dgm:t>
        <a:bodyPr/>
        <a:lstStyle/>
        <a:p>
          <a:r>
            <a:rPr lang="en-US" dirty="0"/>
            <a:t>Active participation in course</a:t>
          </a:r>
        </a:p>
      </dgm:t>
    </dgm:pt>
    <dgm:pt modelId="{1396DF8F-A45C-104D-BF65-1109E0024B61}" type="parTrans" cxnId="{5008F442-BC3F-F347-A4CF-3C570359D990}">
      <dgm:prSet/>
      <dgm:spPr/>
      <dgm:t>
        <a:bodyPr/>
        <a:lstStyle/>
        <a:p>
          <a:endParaRPr lang="en-US"/>
        </a:p>
      </dgm:t>
    </dgm:pt>
    <dgm:pt modelId="{64E79443-01A3-D241-B7F4-9E0D2A6AB15C}" type="sibTrans" cxnId="{5008F442-BC3F-F347-A4CF-3C570359D990}">
      <dgm:prSet/>
      <dgm:spPr/>
      <dgm:t>
        <a:bodyPr/>
        <a:lstStyle/>
        <a:p>
          <a:endParaRPr lang="en-US"/>
        </a:p>
      </dgm:t>
    </dgm:pt>
    <dgm:pt modelId="{17B044D0-F1BF-BD4C-AA93-F167347CA66A}">
      <dgm:prSet phldrT="[Text]"/>
      <dgm:spPr>
        <a:solidFill>
          <a:srgbClr val="186EFF"/>
        </a:solidFill>
      </dgm:spPr>
      <dgm:t>
        <a:bodyPr/>
        <a:lstStyle/>
        <a:p>
          <a:r>
            <a:rPr lang="en-US" dirty="0"/>
            <a:t>Complete final exam</a:t>
          </a:r>
        </a:p>
      </dgm:t>
    </dgm:pt>
    <dgm:pt modelId="{BEAA6CF2-DCE1-7F42-AD10-AB97028076AB}" type="parTrans" cxnId="{35183AFA-8A58-944C-AE05-B60654C327F8}">
      <dgm:prSet/>
      <dgm:spPr/>
      <dgm:t>
        <a:bodyPr/>
        <a:lstStyle/>
        <a:p>
          <a:endParaRPr lang="en-US"/>
        </a:p>
      </dgm:t>
    </dgm:pt>
    <dgm:pt modelId="{54E695EF-0D24-AE41-9289-E88ADA20E0AF}" type="sibTrans" cxnId="{35183AFA-8A58-944C-AE05-B60654C327F8}">
      <dgm:prSet/>
      <dgm:spPr/>
      <dgm:t>
        <a:bodyPr/>
        <a:lstStyle/>
        <a:p>
          <a:endParaRPr lang="en-US"/>
        </a:p>
      </dgm:t>
    </dgm:pt>
    <dgm:pt modelId="{5AD46895-1729-0446-84A2-BF36A16DF2E8}">
      <dgm:prSet phldrT="[Text]"/>
      <dgm:spPr>
        <a:solidFill>
          <a:srgbClr val="186EFF"/>
        </a:solidFill>
      </dgm:spPr>
      <dgm:t>
        <a:bodyPr/>
        <a:lstStyle/>
        <a:p>
          <a:r>
            <a:rPr lang="en-US" dirty="0"/>
            <a:t>Complete course evaluation</a:t>
          </a:r>
        </a:p>
      </dgm:t>
    </dgm:pt>
    <dgm:pt modelId="{BB717BDF-AFA2-8F4A-8A8D-1634E786A3ED}" type="parTrans" cxnId="{C75528DA-ABD6-B846-BC31-703C7A3E4807}">
      <dgm:prSet/>
      <dgm:spPr/>
      <dgm:t>
        <a:bodyPr/>
        <a:lstStyle/>
        <a:p>
          <a:endParaRPr lang="en-US"/>
        </a:p>
      </dgm:t>
    </dgm:pt>
    <dgm:pt modelId="{177BD9AB-DDC4-7149-BCB3-E0754D40023C}" type="sibTrans" cxnId="{C75528DA-ABD6-B846-BC31-703C7A3E4807}">
      <dgm:prSet/>
      <dgm:spPr/>
      <dgm:t>
        <a:bodyPr/>
        <a:lstStyle/>
        <a:p>
          <a:endParaRPr lang="en-US"/>
        </a:p>
      </dgm:t>
    </dgm:pt>
    <dgm:pt modelId="{89799DD0-F073-8845-8FC3-61CB9DB5F8EC}">
      <dgm:prSet phldrT="[Text]"/>
      <dgm:spPr>
        <a:solidFill>
          <a:srgbClr val="186EFF"/>
        </a:solidFill>
      </dgm:spPr>
      <dgm:t>
        <a:bodyPr/>
        <a:lstStyle/>
        <a:p>
          <a:r>
            <a:rPr lang="en-US" dirty="0"/>
            <a:t>Complete in-course knowledge check</a:t>
          </a:r>
        </a:p>
      </dgm:t>
    </dgm:pt>
    <dgm:pt modelId="{37E57AD9-08B9-8D4D-951C-4123D1D42A58}" type="parTrans" cxnId="{C2E091C0-E02C-3F4F-A450-5E5E462E5F19}">
      <dgm:prSet/>
      <dgm:spPr/>
      <dgm:t>
        <a:bodyPr/>
        <a:lstStyle/>
        <a:p>
          <a:endParaRPr lang="en-US"/>
        </a:p>
      </dgm:t>
    </dgm:pt>
    <dgm:pt modelId="{2836E0A3-4B90-5D42-B9A1-958CBD3D126F}" type="sibTrans" cxnId="{C2E091C0-E02C-3F4F-A450-5E5E462E5F19}">
      <dgm:prSet/>
      <dgm:spPr/>
      <dgm:t>
        <a:bodyPr/>
        <a:lstStyle/>
        <a:p>
          <a:endParaRPr lang="en-US"/>
        </a:p>
      </dgm:t>
    </dgm:pt>
    <dgm:pt modelId="{5494B231-A97E-AE44-923F-5628B18060D9}" type="pres">
      <dgm:prSet presAssocID="{E1624F7F-3247-B44C-A324-8C06DC0A9017}" presName="Name0" presStyleCnt="0">
        <dgm:presLayoutVars>
          <dgm:chMax val="7"/>
          <dgm:chPref val="7"/>
          <dgm:dir/>
        </dgm:presLayoutVars>
      </dgm:prSet>
      <dgm:spPr/>
    </dgm:pt>
    <dgm:pt modelId="{F253A481-F5FC-5B47-A54E-5C6677245111}" type="pres">
      <dgm:prSet presAssocID="{E1624F7F-3247-B44C-A324-8C06DC0A9017}" presName="Name1" presStyleCnt="0"/>
      <dgm:spPr/>
    </dgm:pt>
    <dgm:pt modelId="{C433A6F5-147A-C14A-A1A2-E7C9DFAC2152}" type="pres">
      <dgm:prSet presAssocID="{E1624F7F-3247-B44C-A324-8C06DC0A9017}" presName="cycle" presStyleCnt="0"/>
      <dgm:spPr/>
    </dgm:pt>
    <dgm:pt modelId="{307D6DE6-6037-EC43-9C86-8ABC9F535B73}" type="pres">
      <dgm:prSet presAssocID="{E1624F7F-3247-B44C-A324-8C06DC0A9017}" presName="srcNode" presStyleLbl="node1" presStyleIdx="0" presStyleCnt="4"/>
      <dgm:spPr/>
    </dgm:pt>
    <dgm:pt modelId="{9016BFF9-8771-1D42-BFE2-0012F25C62DB}" type="pres">
      <dgm:prSet presAssocID="{E1624F7F-3247-B44C-A324-8C06DC0A9017}" presName="conn" presStyleLbl="parChTrans1D2" presStyleIdx="0" presStyleCnt="1"/>
      <dgm:spPr/>
    </dgm:pt>
    <dgm:pt modelId="{2D307F43-F505-354E-9B4C-E4268FFE6975}" type="pres">
      <dgm:prSet presAssocID="{E1624F7F-3247-B44C-A324-8C06DC0A9017}" presName="extraNode" presStyleLbl="node1" presStyleIdx="0" presStyleCnt="4"/>
      <dgm:spPr/>
    </dgm:pt>
    <dgm:pt modelId="{EFDF9C2D-A029-1146-9FBC-30EFE00B62C9}" type="pres">
      <dgm:prSet presAssocID="{E1624F7F-3247-B44C-A324-8C06DC0A9017}" presName="dstNode" presStyleLbl="node1" presStyleIdx="0" presStyleCnt="4"/>
      <dgm:spPr/>
    </dgm:pt>
    <dgm:pt modelId="{106FA010-83FC-C14D-A491-273C9E168CB7}" type="pres">
      <dgm:prSet presAssocID="{B538E26D-46E7-FC4D-963B-438D2862D19C}" presName="text_1" presStyleLbl="node1" presStyleIdx="0" presStyleCnt="4">
        <dgm:presLayoutVars>
          <dgm:bulletEnabled val="1"/>
        </dgm:presLayoutVars>
      </dgm:prSet>
      <dgm:spPr/>
    </dgm:pt>
    <dgm:pt modelId="{CC1AC603-5278-0945-A2B2-65D126CE45C8}" type="pres">
      <dgm:prSet presAssocID="{B538E26D-46E7-FC4D-963B-438D2862D19C}" presName="accent_1" presStyleCnt="0"/>
      <dgm:spPr/>
    </dgm:pt>
    <dgm:pt modelId="{9C45D6D2-07F0-5D47-A442-B07019D909EA}" type="pres">
      <dgm:prSet presAssocID="{B538E26D-46E7-FC4D-963B-438D2862D19C}" presName="accentRepeatNode" presStyleLbl="solidFgAcc1" presStyleIdx="0" presStyleCnt="4"/>
      <dgm:spPr/>
    </dgm:pt>
    <dgm:pt modelId="{4ACD5E5E-AC19-1645-8180-D0824CDE0ED9}" type="pres">
      <dgm:prSet presAssocID="{89799DD0-F073-8845-8FC3-61CB9DB5F8EC}" presName="text_2" presStyleLbl="node1" presStyleIdx="1" presStyleCnt="4">
        <dgm:presLayoutVars>
          <dgm:bulletEnabled val="1"/>
        </dgm:presLayoutVars>
      </dgm:prSet>
      <dgm:spPr/>
    </dgm:pt>
    <dgm:pt modelId="{5F7BE607-D620-D240-B744-458A6C97A18E}" type="pres">
      <dgm:prSet presAssocID="{89799DD0-F073-8845-8FC3-61CB9DB5F8EC}" presName="accent_2" presStyleCnt="0"/>
      <dgm:spPr/>
    </dgm:pt>
    <dgm:pt modelId="{FE31D760-CE52-AE4A-BD50-1DAC0D079885}" type="pres">
      <dgm:prSet presAssocID="{89799DD0-F073-8845-8FC3-61CB9DB5F8EC}" presName="accentRepeatNode" presStyleLbl="solidFgAcc1" presStyleIdx="1" presStyleCnt="4"/>
      <dgm:spPr/>
    </dgm:pt>
    <dgm:pt modelId="{2881BE0A-19A3-BC46-A38D-058C0882A0DE}" type="pres">
      <dgm:prSet presAssocID="{17B044D0-F1BF-BD4C-AA93-F167347CA66A}" presName="text_3" presStyleLbl="node1" presStyleIdx="2" presStyleCnt="4">
        <dgm:presLayoutVars>
          <dgm:bulletEnabled val="1"/>
        </dgm:presLayoutVars>
      </dgm:prSet>
      <dgm:spPr/>
    </dgm:pt>
    <dgm:pt modelId="{29FF2125-DCAA-1048-A45D-8E9C6B2D9070}" type="pres">
      <dgm:prSet presAssocID="{17B044D0-F1BF-BD4C-AA93-F167347CA66A}" presName="accent_3" presStyleCnt="0"/>
      <dgm:spPr/>
    </dgm:pt>
    <dgm:pt modelId="{084896AA-E5DA-5249-AB48-30A23B2331CA}" type="pres">
      <dgm:prSet presAssocID="{17B044D0-F1BF-BD4C-AA93-F167347CA66A}" presName="accentRepeatNode" presStyleLbl="solidFgAcc1" presStyleIdx="2" presStyleCnt="4"/>
      <dgm:spPr/>
    </dgm:pt>
    <dgm:pt modelId="{DDA97F90-D0BB-DE4D-8FFA-FA6903E57363}" type="pres">
      <dgm:prSet presAssocID="{5AD46895-1729-0446-84A2-BF36A16DF2E8}" presName="text_4" presStyleLbl="node1" presStyleIdx="3" presStyleCnt="4">
        <dgm:presLayoutVars>
          <dgm:bulletEnabled val="1"/>
        </dgm:presLayoutVars>
      </dgm:prSet>
      <dgm:spPr/>
    </dgm:pt>
    <dgm:pt modelId="{FD557873-E118-F74E-BB1C-7BB14E02D7B5}" type="pres">
      <dgm:prSet presAssocID="{5AD46895-1729-0446-84A2-BF36A16DF2E8}" presName="accent_4" presStyleCnt="0"/>
      <dgm:spPr/>
    </dgm:pt>
    <dgm:pt modelId="{DB233851-CD24-AF4D-B06B-833032F9F185}" type="pres">
      <dgm:prSet presAssocID="{5AD46895-1729-0446-84A2-BF36A16DF2E8}" presName="accentRepeatNode" presStyleLbl="solidFgAcc1" presStyleIdx="3" presStyleCnt="4"/>
      <dgm:spPr/>
    </dgm:pt>
  </dgm:ptLst>
  <dgm:cxnLst>
    <dgm:cxn modelId="{32631017-9788-EB45-8D98-7E95A93D6D8F}" type="presOf" srcId="{B538E26D-46E7-FC4D-963B-438D2862D19C}" destId="{106FA010-83FC-C14D-A491-273C9E168CB7}" srcOrd="0" destOrd="0" presId="urn:microsoft.com/office/officeart/2008/layout/VerticalCurvedList"/>
    <dgm:cxn modelId="{5008F442-BC3F-F347-A4CF-3C570359D990}" srcId="{E1624F7F-3247-B44C-A324-8C06DC0A9017}" destId="{B538E26D-46E7-FC4D-963B-438D2862D19C}" srcOrd="0" destOrd="0" parTransId="{1396DF8F-A45C-104D-BF65-1109E0024B61}" sibTransId="{64E79443-01A3-D241-B7F4-9E0D2A6AB15C}"/>
    <dgm:cxn modelId="{F8DC6574-48F9-2543-8495-95691F1C0B77}" type="presOf" srcId="{5AD46895-1729-0446-84A2-BF36A16DF2E8}" destId="{DDA97F90-D0BB-DE4D-8FFA-FA6903E57363}" srcOrd="0" destOrd="0" presId="urn:microsoft.com/office/officeart/2008/layout/VerticalCurvedList"/>
    <dgm:cxn modelId="{9C0D7A9E-BD07-7B44-90D9-A5ABB45429F2}" type="presOf" srcId="{17B044D0-F1BF-BD4C-AA93-F167347CA66A}" destId="{2881BE0A-19A3-BC46-A38D-058C0882A0DE}" srcOrd="0" destOrd="0" presId="urn:microsoft.com/office/officeart/2008/layout/VerticalCurvedList"/>
    <dgm:cxn modelId="{2818DFA0-5902-4442-9952-734ADE01DEBC}" type="presOf" srcId="{89799DD0-F073-8845-8FC3-61CB9DB5F8EC}" destId="{4ACD5E5E-AC19-1645-8180-D0824CDE0ED9}" srcOrd="0" destOrd="0" presId="urn:microsoft.com/office/officeart/2008/layout/VerticalCurvedList"/>
    <dgm:cxn modelId="{D35691A1-3260-3D47-88DF-79D546B64C04}" type="presOf" srcId="{64E79443-01A3-D241-B7F4-9E0D2A6AB15C}" destId="{9016BFF9-8771-1D42-BFE2-0012F25C62DB}" srcOrd="0" destOrd="0" presId="urn:microsoft.com/office/officeart/2008/layout/VerticalCurvedList"/>
    <dgm:cxn modelId="{C2E091C0-E02C-3F4F-A450-5E5E462E5F19}" srcId="{E1624F7F-3247-B44C-A324-8C06DC0A9017}" destId="{89799DD0-F073-8845-8FC3-61CB9DB5F8EC}" srcOrd="1" destOrd="0" parTransId="{37E57AD9-08B9-8D4D-951C-4123D1D42A58}" sibTransId="{2836E0A3-4B90-5D42-B9A1-958CBD3D126F}"/>
    <dgm:cxn modelId="{C75528DA-ABD6-B846-BC31-703C7A3E4807}" srcId="{E1624F7F-3247-B44C-A324-8C06DC0A9017}" destId="{5AD46895-1729-0446-84A2-BF36A16DF2E8}" srcOrd="3" destOrd="0" parTransId="{BB717BDF-AFA2-8F4A-8A8D-1634E786A3ED}" sibTransId="{177BD9AB-DDC4-7149-BCB3-E0754D40023C}"/>
    <dgm:cxn modelId="{35183AFA-8A58-944C-AE05-B60654C327F8}" srcId="{E1624F7F-3247-B44C-A324-8C06DC0A9017}" destId="{17B044D0-F1BF-BD4C-AA93-F167347CA66A}" srcOrd="2" destOrd="0" parTransId="{BEAA6CF2-DCE1-7F42-AD10-AB97028076AB}" sibTransId="{54E695EF-0D24-AE41-9289-E88ADA20E0AF}"/>
    <dgm:cxn modelId="{46DD2FFD-9CCB-EE4B-80B2-D0FB3FC8B97D}" type="presOf" srcId="{E1624F7F-3247-B44C-A324-8C06DC0A9017}" destId="{5494B231-A97E-AE44-923F-5628B18060D9}" srcOrd="0" destOrd="0" presId="urn:microsoft.com/office/officeart/2008/layout/VerticalCurvedList"/>
    <dgm:cxn modelId="{B58338CD-1401-4042-A5F7-CE1C063D7AEB}" type="presParOf" srcId="{5494B231-A97E-AE44-923F-5628B18060D9}" destId="{F253A481-F5FC-5B47-A54E-5C6677245111}" srcOrd="0" destOrd="0" presId="urn:microsoft.com/office/officeart/2008/layout/VerticalCurvedList"/>
    <dgm:cxn modelId="{476E6FAB-48B8-634F-901F-21A470FD8107}" type="presParOf" srcId="{F253A481-F5FC-5B47-A54E-5C6677245111}" destId="{C433A6F5-147A-C14A-A1A2-E7C9DFAC2152}" srcOrd="0" destOrd="0" presId="urn:microsoft.com/office/officeart/2008/layout/VerticalCurvedList"/>
    <dgm:cxn modelId="{EDCA8441-4CD3-7747-B90F-E14B3E97417B}" type="presParOf" srcId="{C433A6F5-147A-C14A-A1A2-E7C9DFAC2152}" destId="{307D6DE6-6037-EC43-9C86-8ABC9F535B73}" srcOrd="0" destOrd="0" presId="urn:microsoft.com/office/officeart/2008/layout/VerticalCurvedList"/>
    <dgm:cxn modelId="{DDA259FE-16FA-2E44-AE89-C64DB184B488}" type="presParOf" srcId="{C433A6F5-147A-C14A-A1A2-E7C9DFAC2152}" destId="{9016BFF9-8771-1D42-BFE2-0012F25C62DB}" srcOrd="1" destOrd="0" presId="urn:microsoft.com/office/officeart/2008/layout/VerticalCurvedList"/>
    <dgm:cxn modelId="{A6C487DD-4B8B-8243-B529-042B905C669E}" type="presParOf" srcId="{C433A6F5-147A-C14A-A1A2-E7C9DFAC2152}" destId="{2D307F43-F505-354E-9B4C-E4268FFE6975}" srcOrd="2" destOrd="0" presId="urn:microsoft.com/office/officeart/2008/layout/VerticalCurvedList"/>
    <dgm:cxn modelId="{065E3BD5-0065-5A47-AF35-69521AE2A7CF}" type="presParOf" srcId="{C433A6F5-147A-C14A-A1A2-E7C9DFAC2152}" destId="{EFDF9C2D-A029-1146-9FBC-30EFE00B62C9}" srcOrd="3" destOrd="0" presId="urn:microsoft.com/office/officeart/2008/layout/VerticalCurvedList"/>
    <dgm:cxn modelId="{FA84BA8D-A661-DE46-975F-AA2220338FA3}" type="presParOf" srcId="{F253A481-F5FC-5B47-A54E-5C6677245111}" destId="{106FA010-83FC-C14D-A491-273C9E168CB7}" srcOrd="1" destOrd="0" presId="urn:microsoft.com/office/officeart/2008/layout/VerticalCurvedList"/>
    <dgm:cxn modelId="{5ADC5494-3A9B-B147-AFB0-0A3419AE697C}" type="presParOf" srcId="{F253A481-F5FC-5B47-A54E-5C6677245111}" destId="{CC1AC603-5278-0945-A2B2-65D126CE45C8}" srcOrd="2" destOrd="0" presId="urn:microsoft.com/office/officeart/2008/layout/VerticalCurvedList"/>
    <dgm:cxn modelId="{2708E75D-EB0A-924F-B343-C064AEA1EA9F}" type="presParOf" srcId="{CC1AC603-5278-0945-A2B2-65D126CE45C8}" destId="{9C45D6D2-07F0-5D47-A442-B07019D909EA}" srcOrd="0" destOrd="0" presId="urn:microsoft.com/office/officeart/2008/layout/VerticalCurvedList"/>
    <dgm:cxn modelId="{DC09108C-89AC-EE45-8F24-AF5397380091}" type="presParOf" srcId="{F253A481-F5FC-5B47-A54E-5C6677245111}" destId="{4ACD5E5E-AC19-1645-8180-D0824CDE0ED9}" srcOrd="3" destOrd="0" presId="urn:microsoft.com/office/officeart/2008/layout/VerticalCurvedList"/>
    <dgm:cxn modelId="{089B2905-607D-7444-94E3-10D1566C0B5C}" type="presParOf" srcId="{F253A481-F5FC-5B47-A54E-5C6677245111}" destId="{5F7BE607-D620-D240-B744-458A6C97A18E}" srcOrd="4" destOrd="0" presId="urn:microsoft.com/office/officeart/2008/layout/VerticalCurvedList"/>
    <dgm:cxn modelId="{39250325-56CC-7C4B-BCD0-24DA6D723368}" type="presParOf" srcId="{5F7BE607-D620-D240-B744-458A6C97A18E}" destId="{FE31D760-CE52-AE4A-BD50-1DAC0D079885}" srcOrd="0" destOrd="0" presId="urn:microsoft.com/office/officeart/2008/layout/VerticalCurvedList"/>
    <dgm:cxn modelId="{CDF78DE2-9341-274D-8344-9274A0525700}" type="presParOf" srcId="{F253A481-F5FC-5B47-A54E-5C6677245111}" destId="{2881BE0A-19A3-BC46-A38D-058C0882A0DE}" srcOrd="5" destOrd="0" presId="urn:microsoft.com/office/officeart/2008/layout/VerticalCurvedList"/>
    <dgm:cxn modelId="{A74AF7D0-A92C-A544-BEE0-1C2AF02AC8E6}" type="presParOf" srcId="{F253A481-F5FC-5B47-A54E-5C6677245111}" destId="{29FF2125-DCAA-1048-A45D-8E9C6B2D9070}" srcOrd="6" destOrd="0" presId="urn:microsoft.com/office/officeart/2008/layout/VerticalCurvedList"/>
    <dgm:cxn modelId="{BEC2A07E-0226-694D-80CA-F2A2C596AB61}" type="presParOf" srcId="{29FF2125-DCAA-1048-A45D-8E9C6B2D9070}" destId="{084896AA-E5DA-5249-AB48-30A23B2331CA}" srcOrd="0" destOrd="0" presId="urn:microsoft.com/office/officeart/2008/layout/VerticalCurvedList"/>
    <dgm:cxn modelId="{31CEEC52-E85E-FE45-905F-33E64485BA40}" type="presParOf" srcId="{F253A481-F5FC-5B47-A54E-5C6677245111}" destId="{DDA97F90-D0BB-DE4D-8FFA-FA6903E57363}" srcOrd="7" destOrd="0" presId="urn:microsoft.com/office/officeart/2008/layout/VerticalCurvedList"/>
    <dgm:cxn modelId="{DFDC1F02-67F9-2441-A609-3BAD88C3CA85}" type="presParOf" srcId="{F253A481-F5FC-5B47-A54E-5C6677245111}" destId="{FD557873-E118-F74E-BB1C-7BB14E02D7B5}" srcOrd="8" destOrd="0" presId="urn:microsoft.com/office/officeart/2008/layout/VerticalCurvedList"/>
    <dgm:cxn modelId="{A7E604A1-733D-A040-A159-FADC739BC9B8}" type="presParOf" srcId="{FD557873-E118-F74E-BB1C-7BB14E02D7B5}" destId="{DB233851-CD24-AF4D-B06B-833032F9F185}"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EC6D9CF-B485-48C0-A271-EC25DBFBF08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ED425B7A-9E08-4153-85CC-4FFCF7E0B094}">
      <dgm:prSet phldrT="[Text]"/>
      <dgm:spPr>
        <a:solidFill>
          <a:srgbClr val="FF0000"/>
        </a:solidFill>
        <a:ln>
          <a:solidFill>
            <a:srgbClr val="FF0000"/>
          </a:solidFill>
        </a:ln>
      </dgm:spPr>
      <dgm:t>
        <a:bodyPr/>
        <a:lstStyle/>
        <a:p>
          <a:r>
            <a:rPr lang="en-US"/>
            <a:t>Operations Section Chief</a:t>
          </a:r>
        </a:p>
      </dgm:t>
    </dgm:pt>
    <dgm:pt modelId="{CEEDFA2F-B758-4FC9-AB27-F7235444C6DC}" type="parTrans" cxnId="{2D08EBCC-091F-40E0-8F0C-672614387EBB}">
      <dgm:prSet/>
      <dgm:spPr/>
      <dgm:t>
        <a:bodyPr/>
        <a:lstStyle/>
        <a:p>
          <a:endParaRPr lang="en-US"/>
        </a:p>
      </dgm:t>
    </dgm:pt>
    <dgm:pt modelId="{4142A1EB-436D-48EF-9B11-A4855BE92894}" type="sibTrans" cxnId="{2D08EBCC-091F-40E0-8F0C-672614387EBB}">
      <dgm:prSet/>
      <dgm:spPr/>
      <dgm:t>
        <a:bodyPr/>
        <a:lstStyle/>
        <a:p>
          <a:endParaRPr lang="en-US"/>
        </a:p>
      </dgm:t>
    </dgm:pt>
    <dgm:pt modelId="{10359673-9B43-42BE-AB93-82B22E02E2EB}" type="asst">
      <dgm:prSet phldrT="[Text]"/>
      <dgm:spPr>
        <a:solidFill>
          <a:srgbClr val="FF0000"/>
        </a:solidFill>
        <a:ln>
          <a:solidFill>
            <a:srgbClr val="FF0000"/>
          </a:solidFill>
        </a:ln>
      </dgm:spPr>
      <dgm:t>
        <a:bodyPr/>
        <a:lstStyle/>
        <a:p>
          <a:r>
            <a:rPr lang="en-US"/>
            <a:t>Staging Manager</a:t>
          </a:r>
        </a:p>
      </dgm:t>
    </dgm:pt>
    <dgm:pt modelId="{3C757145-C0A5-4FFE-A516-F28093856FAB}" type="parTrans" cxnId="{C065AA8B-C0D7-4B08-90D4-F374A296F148}">
      <dgm:prSet/>
      <dgm:spPr>
        <a:ln>
          <a:solidFill>
            <a:srgbClr val="FF0000"/>
          </a:solidFill>
        </a:ln>
      </dgm:spPr>
      <dgm:t>
        <a:bodyPr/>
        <a:lstStyle/>
        <a:p>
          <a:endParaRPr lang="en-US"/>
        </a:p>
      </dgm:t>
    </dgm:pt>
    <dgm:pt modelId="{72E457BE-6FCD-489C-B4F4-029F13F5971F}" type="sibTrans" cxnId="{C065AA8B-C0D7-4B08-90D4-F374A296F148}">
      <dgm:prSet/>
      <dgm:spPr/>
      <dgm:t>
        <a:bodyPr/>
        <a:lstStyle/>
        <a:p>
          <a:endParaRPr lang="en-US"/>
        </a:p>
      </dgm:t>
    </dgm:pt>
    <dgm:pt modelId="{67BADD6F-D742-4E69-8F50-874869DDC9E5}">
      <dgm:prSet phldrT="[Text]"/>
      <dgm:spPr>
        <a:solidFill>
          <a:srgbClr val="FF0000"/>
        </a:solidFill>
        <a:ln>
          <a:solidFill>
            <a:srgbClr val="FF0000"/>
          </a:solidFill>
        </a:ln>
      </dgm:spPr>
      <dgm:t>
        <a:bodyPr/>
        <a:lstStyle/>
        <a:p>
          <a:r>
            <a:rPr lang="en-US" dirty="0"/>
            <a:t>Medical Care Branch Director</a:t>
          </a:r>
        </a:p>
      </dgm:t>
    </dgm:pt>
    <dgm:pt modelId="{E3038957-D162-40F0-AE3F-F1AF578461AA}" type="parTrans" cxnId="{59EFEE42-D08A-4477-B631-61E888011BE7}">
      <dgm:prSet/>
      <dgm:spPr>
        <a:solidFill>
          <a:srgbClr val="FF0000"/>
        </a:solidFill>
        <a:ln>
          <a:solidFill>
            <a:srgbClr val="FF0000"/>
          </a:solidFill>
        </a:ln>
      </dgm:spPr>
      <dgm:t>
        <a:bodyPr/>
        <a:lstStyle/>
        <a:p>
          <a:endParaRPr lang="en-US"/>
        </a:p>
      </dgm:t>
    </dgm:pt>
    <dgm:pt modelId="{D633FDCA-4FAF-4453-A2D5-64E03FE77BC0}" type="sibTrans" cxnId="{59EFEE42-D08A-4477-B631-61E888011BE7}">
      <dgm:prSet/>
      <dgm:spPr/>
      <dgm:t>
        <a:bodyPr/>
        <a:lstStyle/>
        <a:p>
          <a:endParaRPr lang="en-US"/>
        </a:p>
      </dgm:t>
    </dgm:pt>
    <dgm:pt modelId="{6B733295-1841-49E7-8040-33613687CE7F}">
      <dgm:prSet phldrT="[Text]"/>
      <dgm:spPr>
        <a:solidFill>
          <a:srgbClr val="FF0000"/>
        </a:solidFill>
        <a:ln>
          <a:solidFill>
            <a:srgbClr val="FF0000"/>
          </a:solidFill>
        </a:ln>
      </dgm:spPr>
      <dgm:t>
        <a:bodyPr/>
        <a:lstStyle/>
        <a:p>
          <a:r>
            <a:rPr lang="en-US"/>
            <a:t>Infrastructure Branch Director</a:t>
          </a:r>
        </a:p>
      </dgm:t>
    </dgm:pt>
    <dgm:pt modelId="{43DAADE4-C959-43C0-823C-8645FC1A6420}" type="parTrans" cxnId="{0A0D3FAC-848A-4FFB-B77D-DDAE68F3D766}">
      <dgm:prSet/>
      <dgm:spPr>
        <a:solidFill>
          <a:srgbClr val="FF0000"/>
        </a:solidFill>
        <a:ln>
          <a:solidFill>
            <a:srgbClr val="FF0000"/>
          </a:solidFill>
        </a:ln>
      </dgm:spPr>
      <dgm:t>
        <a:bodyPr/>
        <a:lstStyle/>
        <a:p>
          <a:endParaRPr lang="en-US"/>
        </a:p>
      </dgm:t>
    </dgm:pt>
    <dgm:pt modelId="{D0C0D27E-9CAB-4D24-B307-4DE93C865F39}" type="sibTrans" cxnId="{0A0D3FAC-848A-4FFB-B77D-DDAE68F3D766}">
      <dgm:prSet/>
      <dgm:spPr/>
      <dgm:t>
        <a:bodyPr/>
        <a:lstStyle/>
        <a:p>
          <a:endParaRPr lang="en-US"/>
        </a:p>
      </dgm:t>
    </dgm:pt>
    <dgm:pt modelId="{59353872-18D7-408B-9FA6-32A1F5AFBD54}">
      <dgm:prSet phldrT="[Text]"/>
      <dgm:spPr>
        <a:solidFill>
          <a:srgbClr val="FF0000"/>
        </a:solidFill>
        <a:ln>
          <a:solidFill>
            <a:srgbClr val="FF0000"/>
          </a:solidFill>
        </a:ln>
      </dgm:spPr>
      <dgm:t>
        <a:bodyPr/>
        <a:lstStyle/>
        <a:p>
          <a:r>
            <a:rPr lang="en-US"/>
            <a:t>Security Branch Director</a:t>
          </a:r>
        </a:p>
      </dgm:t>
    </dgm:pt>
    <dgm:pt modelId="{6EA582D0-01FE-4350-90BB-99DC5E9C6FA6}" type="parTrans" cxnId="{E0974832-C2F1-4307-9D7E-69EEB3A254B4}">
      <dgm:prSet/>
      <dgm:spPr>
        <a:solidFill>
          <a:srgbClr val="FF0000"/>
        </a:solidFill>
        <a:ln>
          <a:solidFill>
            <a:srgbClr val="FF0000"/>
          </a:solidFill>
        </a:ln>
      </dgm:spPr>
      <dgm:t>
        <a:bodyPr/>
        <a:lstStyle/>
        <a:p>
          <a:endParaRPr lang="en-US"/>
        </a:p>
      </dgm:t>
    </dgm:pt>
    <dgm:pt modelId="{53E07A0E-60E6-4534-91D2-8B351CA62F70}" type="sibTrans" cxnId="{E0974832-C2F1-4307-9D7E-69EEB3A254B4}">
      <dgm:prSet/>
      <dgm:spPr/>
      <dgm:t>
        <a:bodyPr/>
        <a:lstStyle/>
        <a:p>
          <a:endParaRPr lang="en-US"/>
        </a:p>
      </dgm:t>
    </dgm:pt>
    <dgm:pt modelId="{FB168A4C-7468-475C-828C-2307EB9DEAF4}" type="asst">
      <dgm:prSet phldrT="[Text]"/>
      <dgm:spPr>
        <a:solidFill>
          <a:srgbClr val="FF0000"/>
        </a:solidFill>
        <a:ln>
          <a:solidFill>
            <a:srgbClr val="FF0000"/>
          </a:solidFill>
        </a:ln>
      </dgm:spPr>
      <dgm:t>
        <a:bodyPr/>
        <a:lstStyle/>
        <a:p>
          <a:r>
            <a:rPr lang="en-US"/>
            <a:t>Personnel Staging Team</a:t>
          </a:r>
        </a:p>
      </dgm:t>
    </dgm:pt>
    <dgm:pt modelId="{FA068623-3689-4896-A233-005E07431F55}" type="parTrans" cxnId="{6BC435A8-2F7E-4BDC-BD7C-B886334A9B6E}">
      <dgm:prSet/>
      <dgm:spPr>
        <a:solidFill>
          <a:srgbClr val="FF0000"/>
        </a:solidFill>
        <a:ln>
          <a:solidFill>
            <a:srgbClr val="FF0000"/>
          </a:solidFill>
        </a:ln>
      </dgm:spPr>
      <dgm:t>
        <a:bodyPr/>
        <a:lstStyle/>
        <a:p>
          <a:endParaRPr lang="en-US"/>
        </a:p>
      </dgm:t>
    </dgm:pt>
    <dgm:pt modelId="{ACAA57E2-6EDD-4699-8637-9CA97A76EAFD}" type="sibTrans" cxnId="{6BC435A8-2F7E-4BDC-BD7C-B886334A9B6E}">
      <dgm:prSet/>
      <dgm:spPr/>
      <dgm:t>
        <a:bodyPr/>
        <a:lstStyle/>
        <a:p>
          <a:endParaRPr lang="en-US"/>
        </a:p>
      </dgm:t>
    </dgm:pt>
    <dgm:pt modelId="{07473D79-996E-483C-9281-76F345C29DA0}" type="asst">
      <dgm:prSet phldrT="[Text]"/>
      <dgm:spPr>
        <a:solidFill>
          <a:srgbClr val="FF0000"/>
        </a:solidFill>
        <a:ln>
          <a:solidFill>
            <a:srgbClr val="FF0000"/>
          </a:solidFill>
        </a:ln>
      </dgm:spPr>
      <dgm:t>
        <a:bodyPr/>
        <a:lstStyle/>
        <a:p>
          <a:r>
            <a:rPr lang="en-US"/>
            <a:t>Vehicle Staging Team</a:t>
          </a:r>
        </a:p>
      </dgm:t>
    </dgm:pt>
    <dgm:pt modelId="{40CDF888-ED05-439D-B5D5-557781FB1A23}" type="parTrans" cxnId="{DCDD6086-AFFA-4DC5-8BFD-686A2D370476}">
      <dgm:prSet/>
      <dgm:spPr>
        <a:solidFill>
          <a:srgbClr val="FF0000"/>
        </a:solidFill>
        <a:ln>
          <a:solidFill>
            <a:srgbClr val="FF0000"/>
          </a:solidFill>
        </a:ln>
      </dgm:spPr>
      <dgm:t>
        <a:bodyPr/>
        <a:lstStyle/>
        <a:p>
          <a:endParaRPr lang="en-US"/>
        </a:p>
      </dgm:t>
    </dgm:pt>
    <dgm:pt modelId="{1647D8F3-3CE3-4916-AFA2-7F1A3027332D}" type="sibTrans" cxnId="{DCDD6086-AFFA-4DC5-8BFD-686A2D370476}">
      <dgm:prSet/>
      <dgm:spPr/>
      <dgm:t>
        <a:bodyPr/>
        <a:lstStyle/>
        <a:p>
          <a:endParaRPr lang="en-US"/>
        </a:p>
      </dgm:t>
    </dgm:pt>
    <dgm:pt modelId="{62389EDB-E949-424F-AB03-ED00BDBE7DDC}" type="asst">
      <dgm:prSet phldrT="[Text]"/>
      <dgm:spPr>
        <a:solidFill>
          <a:srgbClr val="FF0000"/>
        </a:solidFill>
        <a:ln>
          <a:solidFill>
            <a:srgbClr val="FF0000"/>
          </a:solidFill>
        </a:ln>
      </dgm:spPr>
      <dgm:t>
        <a:bodyPr/>
        <a:lstStyle/>
        <a:p>
          <a:r>
            <a:rPr lang="en-US"/>
            <a:t>Equip/Supply Staging Team</a:t>
          </a:r>
        </a:p>
      </dgm:t>
    </dgm:pt>
    <dgm:pt modelId="{7D44EC5C-95DF-4C0E-A2A5-D9FB1A0324D8}" type="parTrans" cxnId="{07C94C24-0637-427F-BEBC-11F226959D27}">
      <dgm:prSet/>
      <dgm:spPr>
        <a:solidFill>
          <a:srgbClr val="FF0000"/>
        </a:solidFill>
        <a:ln>
          <a:solidFill>
            <a:srgbClr val="FF0000"/>
          </a:solidFill>
        </a:ln>
      </dgm:spPr>
      <dgm:t>
        <a:bodyPr/>
        <a:lstStyle/>
        <a:p>
          <a:endParaRPr lang="en-US"/>
        </a:p>
      </dgm:t>
    </dgm:pt>
    <dgm:pt modelId="{7D029E1D-AC6A-4469-A163-8D49CCEA69F6}" type="sibTrans" cxnId="{07C94C24-0637-427F-BEBC-11F226959D27}">
      <dgm:prSet/>
      <dgm:spPr/>
      <dgm:t>
        <a:bodyPr/>
        <a:lstStyle/>
        <a:p>
          <a:endParaRPr lang="en-US"/>
        </a:p>
      </dgm:t>
    </dgm:pt>
    <dgm:pt modelId="{A2E602D9-B97E-43F1-8401-59DAF0CAD619}" type="asst">
      <dgm:prSet phldrT="[Text]"/>
      <dgm:spPr>
        <a:solidFill>
          <a:srgbClr val="FF0000"/>
        </a:solidFill>
        <a:ln>
          <a:solidFill>
            <a:srgbClr val="FF0000"/>
          </a:solidFill>
        </a:ln>
      </dgm:spPr>
      <dgm:t>
        <a:bodyPr/>
        <a:lstStyle/>
        <a:p>
          <a:r>
            <a:rPr lang="en-US"/>
            <a:t>Medication Staging Team</a:t>
          </a:r>
        </a:p>
      </dgm:t>
    </dgm:pt>
    <dgm:pt modelId="{AC6493DE-5CCC-4124-BE67-460CBCD5C8BB}" type="parTrans" cxnId="{4AEA1DF0-5537-46F4-A497-44BE13AC77BA}">
      <dgm:prSet/>
      <dgm:spPr>
        <a:solidFill>
          <a:srgbClr val="FF0000"/>
        </a:solidFill>
        <a:ln>
          <a:solidFill>
            <a:srgbClr val="FF0000"/>
          </a:solidFill>
        </a:ln>
      </dgm:spPr>
      <dgm:t>
        <a:bodyPr/>
        <a:lstStyle/>
        <a:p>
          <a:endParaRPr lang="en-US"/>
        </a:p>
      </dgm:t>
    </dgm:pt>
    <dgm:pt modelId="{C7B99AE7-5086-4ACB-89B8-9CD34E353C91}" type="sibTrans" cxnId="{4AEA1DF0-5537-46F4-A497-44BE13AC77BA}">
      <dgm:prSet/>
      <dgm:spPr/>
      <dgm:t>
        <a:bodyPr/>
        <a:lstStyle/>
        <a:p>
          <a:endParaRPr lang="en-US"/>
        </a:p>
      </dgm:t>
    </dgm:pt>
    <dgm:pt modelId="{29C1FD59-E931-497B-B5CE-E6125456D697}">
      <dgm:prSet phldrT="[Text]"/>
      <dgm:spPr>
        <a:solidFill>
          <a:srgbClr val="FF0000"/>
        </a:solidFill>
        <a:ln>
          <a:solidFill>
            <a:srgbClr val="FF0000"/>
          </a:solidFill>
        </a:ln>
      </dgm:spPr>
      <dgm:t>
        <a:bodyPr/>
        <a:lstStyle/>
        <a:p>
          <a:r>
            <a:rPr lang="en-US"/>
            <a:t>Hazmat Branch Director</a:t>
          </a:r>
        </a:p>
      </dgm:t>
    </dgm:pt>
    <dgm:pt modelId="{D718879C-C53B-4A47-817D-4364B38E4E6A}" type="parTrans" cxnId="{482E9098-AF11-4B75-B40C-943BDB239F83}">
      <dgm:prSet/>
      <dgm:spPr>
        <a:solidFill>
          <a:srgbClr val="FF0000"/>
        </a:solidFill>
        <a:ln>
          <a:solidFill>
            <a:srgbClr val="FF0000"/>
          </a:solidFill>
        </a:ln>
      </dgm:spPr>
      <dgm:t>
        <a:bodyPr/>
        <a:lstStyle/>
        <a:p>
          <a:endParaRPr lang="en-US"/>
        </a:p>
      </dgm:t>
    </dgm:pt>
    <dgm:pt modelId="{A6E67953-679A-4D0F-9FBC-C0153100B8B3}" type="sibTrans" cxnId="{482E9098-AF11-4B75-B40C-943BDB239F83}">
      <dgm:prSet/>
      <dgm:spPr/>
      <dgm:t>
        <a:bodyPr/>
        <a:lstStyle/>
        <a:p>
          <a:endParaRPr lang="en-US"/>
        </a:p>
      </dgm:t>
    </dgm:pt>
    <dgm:pt modelId="{58FF64CA-39A9-41F5-9460-73E598A3F681}">
      <dgm:prSet phldrT="[Text]"/>
      <dgm:spPr>
        <a:solidFill>
          <a:srgbClr val="FF0000"/>
        </a:solidFill>
        <a:ln>
          <a:solidFill>
            <a:srgbClr val="FF0000"/>
          </a:solidFill>
        </a:ln>
      </dgm:spPr>
      <dgm:t>
        <a:bodyPr/>
        <a:lstStyle/>
        <a:p>
          <a:r>
            <a:rPr lang="en-US"/>
            <a:t>Business Continuity Branch Director</a:t>
          </a:r>
        </a:p>
      </dgm:t>
    </dgm:pt>
    <dgm:pt modelId="{C8AF4D70-BB94-4EB7-B30F-C63CFB99E151}" type="parTrans" cxnId="{8D69DD8C-F639-4628-BD91-DFBC5F77DE37}">
      <dgm:prSet/>
      <dgm:spPr>
        <a:solidFill>
          <a:srgbClr val="FF0000"/>
        </a:solidFill>
        <a:ln>
          <a:solidFill>
            <a:srgbClr val="FF0000"/>
          </a:solidFill>
        </a:ln>
      </dgm:spPr>
      <dgm:t>
        <a:bodyPr/>
        <a:lstStyle/>
        <a:p>
          <a:endParaRPr lang="en-US"/>
        </a:p>
      </dgm:t>
    </dgm:pt>
    <dgm:pt modelId="{72FEE3EA-638A-4708-9EDE-07AA6CDA4682}" type="sibTrans" cxnId="{8D69DD8C-F639-4628-BD91-DFBC5F77DE37}">
      <dgm:prSet/>
      <dgm:spPr/>
      <dgm:t>
        <a:bodyPr/>
        <a:lstStyle/>
        <a:p>
          <a:endParaRPr lang="en-US"/>
        </a:p>
      </dgm:t>
    </dgm:pt>
    <dgm:pt modelId="{747F6CF3-44E5-4CF6-A254-ED4B1A57ECF4}">
      <dgm:prSet phldrT="[Text]"/>
      <dgm:spPr>
        <a:solidFill>
          <a:srgbClr val="FF0000"/>
        </a:solidFill>
        <a:ln>
          <a:solidFill>
            <a:srgbClr val="FF0000"/>
          </a:solidFill>
        </a:ln>
      </dgm:spPr>
      <dgm:t>
        <a:bodyPr/>
        <a:lstStyle/>
        <a:p>
          <a:r>
            <a:rPr lang="en-US"/>
            <a:t>Patient Family Assistance Branch Director</a:t>
          </a:r>
        </a:p>
      </dgm:t>
    </dgm:pt>
    <dgm:pt modelId="{AA4BC582-5552-4FF5-81CB-814A5CDD65C6}" type="parTrans" cxnId="{CDEB902E-8FC8-4FDA-AFDD-9448FAF5D10E}">
      <dgm:prSet/>
      <dgm:spPr>
        <a:solidFill>
          <a:srgbClr val="FF0000"/>
        </a:solidFill>
        <a:ln>
          <a:solidFill>
            <a:srgbClr val="FF0000"/>
          </a:solidFill>
        </a:ln>
      </dgm:spPr>
      <dgm:t>
        <a:bodyPr/>
        <a:lstStyle/>
        <a:p>
          <a:endParaRPr lang="en-US"/>
        </a:p>
      </dgm:t>
    </dgm:pt>
    <dgm:pt modelId="{C75E626A-DD1D-49B6-8359-962159EA8CA0}" type="sibTrans" cxnId="{CDEB902E-8FC8-4FDA-AFDD-9448FAF5D10E}">
      <dgm:prSet/>
      <dgm:spPr/>
      <dgm:t>
        <a:bodyPr/>
        <a:lstStyle/>
        <a:p>
          <a:endParaRPr lang="en-US"/>
        </a:p>
      </dgm:t>
    </dgm:pt>
    <dgm:pt modelId="{3D2FB28F-6D02-45B4-8863-9EFE64A4886F}">
      <dgm:prSet phldrT="[Text]"/>
      <dgm:spPr>
        <a:solidFill>
          <a:srgbClr val="FF0000"/>
        </a:solidFill>
        <a:ln>
          <a:solidFill>
            <a:srgbClr val="FF0000"/>
          </a:solidFill>
        </a:ln>
      </dgm:spPr>
      <dgm:t>
        <a:bodyPr/>
        <a:lstStyle/>
        <a:p>
          <a:r>
            <a:rPr lang="en-US" dirty="0"/>
            <a:t>Inpatient Unit Leader</a:t>
          </a:r>
        </a:p>
      </dgm:t>
    </dgm:pt>
    <dgm:pt modelId="{8BD03333-0CF0-45DB-BFC7-4F4141A025E8}" type="parTrans" cxnId="{4253EFA5-4030-4A6A-A13E-CAD00A439F09}">
      <dgm:prSet/>
      <dgm:spPr>
        <a:ln>
          <a:solidFill>
            <a:srgbClr val="FF0000"/>
          </a:solidFill>
        </a:ln>
      </dgm:spPr>
      <dgm:t>
        <a:bodyPr/>
        <a:lstStyle/>
        <a:p>
          <a:endParaRPr lang="en-US"/>
        </a:p>
      </dgm:t>
    </dgm:pt>
    <dgm:pt modelId="{CAF3B824-E14F-4B74-8C2C-31ED26E3587D}" type="sibTrans" cxnId="{4253EFA5-4030-4A6A-A13E-CAD00A439F09}">
      <dgm:prSet/>
      <dgm:spPr/>
      <dgm:t>
        <a:bodyPr/>
        <a:lstStyle/>
        <a:p>
          <a:endParaRPr lang="en-US"/>
        </a:p>
      </dgm:t>
    </dgm:pt>
    <dgm:pt modelId="{9D7E013D-CECA-4727-A22A-AACEA9BE8CE3}">
      <dgm:prSet phldrT="[Text]"/>
      <dgm:spPr>
        <a:solidFill>
          <a:srgbClr val="FF0000"/>
        </a:solidFill>
        <a:ln>
          <a:solidFill>
            <a:srgbClr val="FF0000"/>
          </a:solidFill>
        </a:ln>
      </dgm:spPr>
      <dgm:t>
        <a:bodyPr/>
        <a:lstStyle/>
        <a:p>
          <a:r>
            <a:rPr lang="en-US"/>
            <a:t>Outpatient Unit Leader</a:t>
          </a:r>
        </a:p>
      </dgm:t>
    </dgm:pt>
    <dgm:pt modelId="{F99FF35E-5BE4-4C40-A9C3-9A45B1C6718C}" type="parTrans" cxnId="{DA07F912-B998-400A-A18C-95867FB144FF}">
      <dgm:prSet/>
      <dgm:spPr>
        <a:ln>
          <a:solidFill>
            <a:srgbClr val="FF0000"/>
          </a:solidFill>
        </a:ln>
      </dgm:spPr>
      <dgm:t>
        <a:bodyPr/>
        <a:lstStyle/>
        <a:p>
          <a:endParaRPr lang="en-US"/>
        </a:p>
      </dgm:t>
    </dgm:pt>
    <dgm:pt modelId="{164FDCB0-59F2-46BF-A13E-291C35AE7FF2}" type="sibTrans" cxnId="{DA07F912-B998-400A-A18C-95867FB144FF}">
      <dgm:prSet/>
      <dgm:spPr/>
      <dgm:t>
        <a:bodyPr/>
        <a:lstStyle/>
        <a:p>
          <a:endParaRPr lang="en-US"/>
        </a:p>
      </dgm:t>
    </dgm:pt>
    <dgm:pt modelId="{F66CB929-6163-446C-9D73-D4EDF1AC10FF}">
      <dgm:prSet phldrT="[Text]"/>
      <dgm:spPr>
        <a:solidFill>
          <a:srgbClr val="FF0000"/>
        </a:solidFill>
        <a:ln>
          <a:solidFill>
            <a:srgbClr val="FF0000"/>
          </a:solidFill>
        </a:ln>
      </dgm:spPr>
      <dgm:t>
        <a:bodyPr/>
        <a:lstStyle/>
        <a:p>
          <a:r>
            <a:rPr lang="en-US"/>
            <a:t>Casualty Care Unit Leader</a:t>
          </a:r>
        </a:p>
      </dgm:t>
    </dgm:pt>
    <dgm:pt modelId="{4D1880BA-A983-4FA7-8B80-450189C605B8}" type="parTrans" cxnId="{E39D5089-76F3-4FBC-BEF6-F9C3E713FEF4}">
      <dgm:prSet/>
      <dgm:spPr>
        <a:ln>
          <a:solidFill>
            <a:srgbClr val="FF0000"/>
          </a:solidFill>
        </a:ln>
      </dgm:spPr>
      <dgm:t>
        <a:bodyPr/>
        <a:lstStyle/>
        <a:p>
          <a:endParaRPr lang="en-US"/>
        </a:p>
      </dgm:t>
    </dgm:pt>
    <dgm:pt modelId="{001FE00D-6099-423A-A644-62006B1BD65E}" type="sibTrans" cxnId="{E39D5089-76F3-4FBC-BEF6-F9C3E713FEF4}">
      <dgm:prSet/>
      <dgm:spPr/>
      <dgm:t>
        <a:bodyPr/>
        <a:lstStyle/>
        <a:p>
          <a:endParaRPr lang="en-US"/>
        </a:p>
      </dgm:t>
    </dgm:pt>
    <dgm:pt modelId="{B6B603C2-3A62-4829-914E-E4A54DFC74D2}">
      <dgm:prSet phldrT="[Text]"/>
      <dgm:spPr>
        <a:solidFill>
          <a:srgbClr val="FF0000"/>
        </a:solidFill>
        <a:ln>
          <a:solidFill>
            <a:srgbClr val="FF0000"/>
          </a:solidFill>
        </a:ln>
      </dgm:spPr>
      <dgm:t>
        <a:bodyPr/>
        <a:lstStyle/>
        <a:p>
          <a:r>
            <a:rPr lang="en-US" dirty="0"/>
            <a:t>Behavioral Health Unit Leader</a:t>
          </a:r>
        </a:p>
      </dgm:t>
    </dgm:pt>
    <dgm:pt modelId="{2D47DCD1-7D05-4ECE-B0EB-4AE7079BBB06}" type="parTrans" cxnId="{19C311C0-D9C4-4573-BB9C-7DEAC1F4496B}">
      <dgm:prSet/>
      <dgm:spPr>
        <a:ln>
          <a:solidFill>
            <a:srgbClr val="FF0000"/>
          </a:solidFill>
        </a:ln>
      </dgm:spPr>
      <dgm:t>
        <a:bodyPr/>
        <a:lstStyle/>
        <a:p>
          <a:endParaRPr lang="en-US"/>
        </a:p>
      </dgm:t>
    </dgm:pt>
    <dgm:pt modelId="{EF9C2187-3E48-4483-8243-E09E1D35067C}" type="sibTrans" cxnId="{19C311C0-D9C4-4573-BB9C-7DEAC1F4496B}">
      <dgm:prSet/>
      <dgm:spPr/>
      <dgm:t>
        <a:bodyPr/>
        <a:lstStyle/>
        <a:p>
          <a:endParaRPr lang="en-US"/>
        </a:p>
      </dgm:t>
    </dgm:pt>
    <dgm:pt modelId="{2F79D397-1C58-4D84-A7AF-6454ED103FD2}">
      <dgm:prSet phldrT="[Text]"/>
      <dgm:spPr>
        <a:solidFill>
          <a:srgbClr val="FF0000"/>
        </a:solidFill>
        <a:ln>
          <a:solidFill>
            <a:srgbClr val="FF0000"/>
          </a:solidFill>
        </a:ln>
      </dgm:spPr>
      <dgm:t>
        <a:bodyPr/>
        <a:lstStyle/>
        <a:p>
          <a:r>
            <a:rPr lang="en-US"/>
            <a:t>Clinical Support Unit Leader</a:t>
          </a:r>
        </a:p>
      </dgm:t>
    </dgm:pt>
    <dgm:pt modelId="{A37020DF-6DB2-4553-BEF1-F6D98A0D08EC}" type="parTrans" cxnId="{8C4CC9B6-1EB3-4474-97CA-5096EA349B76}">
      <dgm:prSet/>
      <dgm:spPr>
        <a:ln>
          <a:solidFill>
            <a:srgbClr val="FF0000"/>
          </a:solidFill>
        </a:ln>
      </dgm:spPr>
      <dgm:t>
        <a:bodyPr/>
        <a:lstStyle/>
        <a:p>
          <a:endParaRPr lang="en-US"/>
        </a:p>
      </dgm:t>
    </dgm:pt>
    <dgm:pt modelId="{42C9F995-8EA7-472B-99A1-0710E40E0C20}" type="sibTrans" cxnId="{8C4CC9B6-1EB3-4474-97CA-5096EA349B76}">
      <dgm:prSet/>
      <dgm:spPr/>
      <dgm:t>
        <a:bodyPr/>
        <a:lstStyle/>
        <a:p>
          <a:endParaRPr lang="en-US"/>
        </a:p>
      </dgm:t>
    </dgm:pt>
    <dgm:pt modelId="{00776C06-AF1E-48EA-9610-FE59C68BB1F8}">
      <dgm:prSet phldrT="[Text]"/>
      <dgm:spPr>
        <a:solidFill>
          <a:srgbClr val="FF0000"/>
        </a:solidFill>
        <a:ln>
          <a:solidFill>
            <a:srgbClr val="FF0000"/>
          </a:solidFill>
        </a:ln>
      </dgm:spPr>
      <dgm:t>
        <a:bodyPr/>
        <a:lstStyle/>
        <a:p>
          <a:r>
            <a:rPr lang="en-US"/>
            <a:t>Patient Registration Unit Leader</a:t>
          </a:r>
        </a:p>
      </dgm:t>
    </dgm:pt>
    <dgm:pt modelId="{8B6C69A4-7ED3-425C-A872-ECA966296EA2}" type="parTrans" cxnId="{BB41F9F1-8259-4C1E-B27A-E3782B471389}">
      <dgm:prSet/>
      <dgm:spPr>
        <a:ln>
          <a:solidFill>
            <a:srgbClr val="FF0000"/>
          </a:solidFill>
        </a:ln>
      </dgm:spPr>
      <dgm:t>
        <a:bodyPr/>
        <a:lstStyle/>
        <a:p>
          <a:endParaRPr lang="en-US"/>
        </a:p>
      </dgm:t>
    </dgm:pt>
    <dgm:pt modelId="{ECF595FB-0277-49AD-814B-99F29FB090B5}" type="sibTrans" cxnId="{BB41F9F1-8259-4C1E-B27A-E3782B471389}">
      <dgm:prSet/>
      <dgm:spPr/>
      <dgm:t>
        <a:bodyPr/>
        <a:lstStyle/>
        <a:p>
          <a:endParaRPr lang="en-US"/>
        </a:p>
      </dgm:t>
    </dgm:pt>
    <dgm:pt modelId="{0268B9DC-9556-4130-9A5C-B7B36DBA6223}">
      <dgm:prSet phldrT="[Text]"/>
      <dgm:spPr>
        <a:solidFill>
          <a:srgbClr val="FF0000"/>
        </a:solidFill>
        <a:ln>
          <a:solidFill>
            <a:srgbClr val="FF0000"/>
          </a:solidFill>
        </a:ln>
      </dgm:spPr>
      <dgm:t>
        <a:bodyPr/>
        <a:lstStyle/>
        <a:p>
          <a:r>
            <a:rPr lang="en-US"/>
            <a:t>Power/Lighting Unit Leader</a:t>
          </a:r>
        </a:p>
      </dgm:t>
    </dgm:pt>
    <dgm:pt modelId="{2D08BC78-8C6E-4317-81E9-10670476EA71}" type="parTrans" cxnId="{8E0BBD08-8F5E-42AC-AD89-8E520CFA7A7D}">
      <dgm:prSet/>
      <dgm:spPr>
        <a:ln>
          <a:solidFill>
            <a:srgbClr val="FF0000"/>
          </a:solidFill>
        </a:ln>
      </dgm:spPr>
      <dgm:t>
        <a:bodyPr/>
        <a:lstStyle/>
        <a:p>
          <a:endParaRPr lang="en-US"/>
        </a:p>
      </dgm:t>
    </dgm:pt>
    <dgm:pt modelId="{2F281061-8F63-440D-AB94-FD1B7D46F565}" type="sibTrans" cxnId="{8E0BBD08-8F5E-42AC-AD89-8E520CFA7A7D}">
      <dgm:prSet/>
      <dgm:spPr/>
      <dgm:t>
        <a:bodyPr/>
        <a:lstStyle/>
        <a:p>
          <a:endParaRPr lang="en-US"/>
        </a:p>
      </dgm:t>
    </dgm:pt>
    <dgm:pt modelId="{6B457204-69C8-4F9E-844B-8FFEF50D48D2}">
      <dgm:prSet phldrT="[Text]"/>
      <dgm:spPr>
        <a:solidFill>
          <a:srgbClr val="FF0000"/>
        </a:solidFill>
        <a:ln>
          <a:solidFill>
            <a:srgbClr val="FF0000"/>
          </a:solidFill>
        </a:ln>
      </dgm:spPr>
      <dgm:t>
        <a:bodyPr/>
        <a:lstStyle/>
        <a:p>
          <a:r>
            <a:rPr lang="en-US"/>
            <a:t>Water/Sewer Unit Leader</a:t>
          </a:r>
        </a:p>
      </dgm:t>
    </dgm:pt>
    <dgm:pt modelId="{CA10BD6B-08DB-4FC6-8AA6-9A7393027DE3}" type="parTrans" cxnId="{41FF0919-E2D9-4AF4-A6FA-628936472E42}">
      <dgm:prSet/>
      <dgm:spPr>
        <a:ln>
          <a:solidFill>
            <a:srgbClr val="FF0000"/>
          </a:solidFill>
        </a:ln>
      </dgm:spPr>
      <dgm:t>
        <a:bodyPr/>
        <a:lstStyle/>
        <a:p>
          <a:endParaRPr lang="en-US"/>
        </a:p>
      </dgm:t>
    </dgm:pt>
    <dgm:pt modelId="{F06A46AA-29FE-4338-94A5-1A927EB61A9F}" type="sibTrans" cxnId="{41FF0919-E2D9-4AF4-A6FA-628936472E42}">
      <dgm:prSet/>
      <dgm:spPr/>
      <dgm:t>
        <a:bodyPr/>
        <a:lstStyle/>
        <a:p>
          <a:endParaRPr lang="en-US"/>
        </a:p>
      </dgm:t>
    </dgm:pt>
    <dgm:pt modelId="{97139093-C4C6-40F1-AA85-6BD926C42174}">
      <dgm:prSet phldrT="[Text]"/>
      <dgm:spPr>
        <a:solidFill>
          <a:srgbClr val="FF0000"/>
        </a:solidFill>
        <a:ln>
          <a:solidFill>
            <a:srgbClr val="FF0000"/>
          </a:solidFill>
        </a:ln>
      </dgm:spPr>
      <dgm:t>
        <a:bodyPr/>
        <a:lstStyle/>
        <a:p>
          <a:r>
            <a:rPr lang="en-US"/>
            <a:t>HVAC Unit Leader</a:t>
          </a:r>
        </a:p>
      </dgm:t>
    </dgm:pt>
    <dgm:pt modelId="{289A7EBA-8AAE-4E36-BA17-76FC359BD90F}" type="parTrans" cxnId="{9BA1E360-73C6-418B-A926-2E3770F992D0}">
      <dgm:prSet/>
      <dgm:spPr>
        <a:ln>
          <a:solidFill>
            <a:srgbClr val="FF0000"/>
          </a:solidFill>
        </a:ln>
      </dgm:spPr>
      <dgm:t>
        <a:bodyPr/>
        <a:lstStyle/>
        <a:p>
          <a:endParaRPr lang="en-US"/>
        </a:p>
      </dgm:t>
    </dgm:pt>
    <dgm:pt modelId="{E730DAF5-A3D7-4C0A-B436-3B2472BC058D}" type="sibTrans" cxnId="{9BA1E360-73C6-418B-A926-2E3770F992D0}">
      <dgm:prSet/>
      <dgm:spPr/>
      <dgm:t>
        <a:bodyPr/>
        <a:lstStyle/>
        <a:p>
          <a:endParaRPr lang="en-US"/>
        </a:p>
      </dgm:t>
    </dgm:pt>
    <dgm:pt modelId="{BDEA275A-C891-48BB-9EB5-285419495E05}">
      <dgm:prSet phldrT="[Text]"/>
      <dgm:spPr>
        <a:solidFill>
          <a:srgbClr val="FF0000"/>
        </a:solidFill>
        <a:ln>
          <a:solidFill>
            <a:srgbClr val="FF0000"/>
          </a:solidFill>
        </a:ln>
      </dgm:spPr>
      <dgm:t>
        <a:bodyPr/>
        <a:lstStyle/>
        <a:p>
          <a:r>
            <a:rPr lang="en-US"/>
            <a:t>Building/Grounds Unit Leader</a:t>
          </a:r>
        </a:p>
      </dgm:t>
    </dgm:pt>
    <dgm:pt modelId="{18EA504F-0934-4B9F-B2AA-4980FB670225}" type="parTrans" cxnId="{8A1EABB1-5B2F-44D2-BF08-E405FC7CB8F9}">
      <dgm:prSet/>
      <dgm:spPr>
        <a:ln>
          <a:solidFill>
            <a:srgbClr val="FF0000"/>
          </a:solidFill>
        </a:ln>
      </dgm:spPr>
      <dgm:t>
        <a:bodyPr/>
        <a:lstStyle/>
        <a:p>
          <a:endParaRPr lang="en-US"/>
        </a:p>
      </dgm:t>
    </dgm:pt>
    <dgm:pt modelId="{1CAA9835-2552-4A5F-8A69-267A7F119258}" type="sibTrans" cxnId="{8A1EABB1-5B2F-44D2-BF08-E405FC7CB8F9}">
      <dgm:prSet/>
      <dgm:spPr/>
      <dgm:t>
        <a:bodyPr/>
        <a:lstStyle/>
        <a:p>
          <a:endParaRPr lang="en-US"/>
        </a:p>
      </dgm:t>
    </dgm:pt>
    <dgm:pt modelId="{71824778-E851-44F3-976F-EAF606945699}">
      <dgm:prSet phldrT="[Text]"/>
      <dgm:spPr>
        <a:solidFill>
          <a:srgbClr val="FF0000"/>
        </a:solidFill>
        <a:ln>
          <a:solidFill>
            <a:srgbClr val="FF0000"/>
          </a:solidFill>
        </a:ln>
      </dgm:spPr>
      <dgm:t>
        <a:bodyPr/>
        <a:lstStyle/>
        <a:p>
          <a:r>
            <a:rPr lang="en-US"/>
            <a:t>Medical Gas Unit Leader</a:t>
          </a:r>
        </a:p>
      </dgm:t>
    </dgm:pt>
    <dgm:pt modelId="{C0559C60-6DB6-429D-A8C7-24170AD4E290}" type="parTrans" cxnId="{C0D38CFD-B90B-4B1F-9926-35E9E5C38995}">
      <dgm:prSet/>
      <dgm:spPr>
        <a:ln>
          <a:solidFill>
            <a:srgbClr val="FF0000"/>
          </a:solidFill>
        </a:ln>
      </dgm:spPr>
      <dgm:t>
        <a:bodyPr/>
        <a:lstStyle/>
        <a:p>
          <a:endParaRPr lang="en-US"/>
        </a:p>
      </dgm:t>
    </dgm:pt>
    <dgm:pt modelId="{C3AC9804-96E7-4990-9695-7504A06D90C9}" type="sibTrans" cxnId="{C0D38CFD-B90B-4B1F-9926-35E9E5C38995}">
      <dgm:prSet/>
      <dgm:spPr/>
      <dgm:t>
        <a:bodyPr/>
        <a:lstStyle/>
        <a:p>
          <a:endParaRPr lang="en-US"/>
        </a:p>
      </dgm:t>
    </dgm:pt>
    <dgm:pt modelId="{BD4CC323-FF7D-40AF-B0B6-6C712A510697}">
      <dgm:prSet phldrT="[Text]"/>
      <dgm:spPr>
        <a:solidFill>
          <a:srgbClr val="FF0000"/>
        </a:solidFill>
        <a:ln>
          <a:solidFill>
            <a:srgbClr val="FF0000"/>
          </a:solidFill>
        </a:ln>
      </dgm:spPr>
      <dgm:t>
        <a:bodyPr/>
        <a:lstStyle/>
        <a:p>
          <a:r>
            <a:rPr lang="en-US"/>
            <a:t>Access Control Unit Leader</a:t>
          </a:r>
        </a:p>
      </dgm:t>
    </dgm:pt>
    <dgm:pt modelId="{342B081C-5C96-4F2D-AA6A-151EAB18E8E6}" type="parTrans" cxnId="{F84094D0-5823-4B57-886E-BDB4EDF4E967}">
      <dgm:prSet/>
      <dgm:spPr>
        <a:ln>
          <a:solidFill>
            <a:srgbClr val="FF0000"/>
          </a:solidFill>
        </a:ln>
      </dgm:spPr>
      <dgm:t>
        <a:bodyPr/>
        <a:lstStyle/>
        <a:p>
          <a:endParaRPr lang="en-US"/>
        </a:p>
      </dgm:t>
    </dgm:pt>
    <dgm:pt modelId="{A1C814A4-1751-4153-84AF-A6BF8742EFD0}" type="sibTrans" cxnId="{F84094D0-5823-4B57-886E-BDB4EDF4E967}">
      <dgm:prSet/>
      <dgm:spPr/>
      <dgm:t>
        <a:bodyPr/>
        <a:lstStyle/>
        <a:p>
          <a:endParaRPr lang="en-US"/>
        </a:p>
      </dgm:t>
    </dgm:pt>
    <dgm:pt modelId="{3EE375B4-0D53-47E7-B433-844DFB9D15AC}">
      <dgm:prSet phldrT="[Text]"/>
      <dgm:spPr>
        <a:solidFill>
          <a:srgbClr val="FF0000"/>
        </a:solidFill>
        <a:ln>
          <a:solidFill>
            <a:srgbClr val="FF0000"/>
          </a:solidFill>
        </a:ln>
      </dgm:spPr>
      <dgm:t>
        <a:bodyPr/>
        <a:lstStyle/>
        <a:p>
          <a:r>
            <a:rPr lang="en-US"/>
            <a:t>Crowd Control Unit Leader</a:t>
          </a:r>
        </a:p>
      </dgm:t>
    </dgm:pt>
    <dgm:pt modelId="{5C95D843-3400-46E0-B399-F2D3284AE298}" type="parTrans" cxnId="{A1E9CD1F-F565-4C8C-B6D0-269B8E4A28C5}">
      <dgm:prSet/>
      <dgm:spPr>
        <a:ln>
          <a:solidFill>
            <a:srgbClr val="FF0000"/>
          </a:solidFill>
        </a:ln>
      </dgm:spPr>
      <dgm:t>
        <a:bodyPr/>
        <a:lstStyle/>
        <a:p>
          <a:endParaRPr lang="en-US"/>
        </a:p>
      </dgm:t>
    </dgm:pt>
    <dgm:pt modelId="{BF761BE9-792B-46AC-8B7A-9A8C143A5880}" type="sibTrans" cxnId="{A1E9CD1F-F565-4C8C-B6D0-269B8E4A28C5}">
      <dgm:prSet/>
      <dgm:spPr/>
      <dgm:t>
        <a:bodyPr/>
        <a:lstStyle/>
        <a:p>
          <a:endParaRPr lang="en-US"/>
        </a:p>
      </dgm:t>
    </dgm:pt>
    <dgm:pt modelId="{94E0DEE8-9B49-4231-9B13-972AABDFBAE1}">
      <dgm:prSet phldrT="[Text]"/>
      <dgm:spPr>
        <a:solidFill>
          <a:srgbClr val="FF0000"/>
        </a:solidFill>
        <a:ln>
          <a:solidFill>
            <a:srgbClr val="FF0000"/>
          </a:solidFill>
        </a:ln>
      </dgm:spPr>
      <dgm:t>
        <a:bodyPr/>
        <a:lstStyle/>
        <a:p>
          <a:r>
            <a:rPr lang="en-US"/>
            <a:t>Traffic Control Unit Leader</a:t>
          </a:r>
        </a:p>
      </dgm:t>
    </dgm:pt>
    <dgm:pt modelId="{09FCBB52-7A4F-41B3-8406-6F8A31FC1C10}" type="parTrans" cxnId="{2351C3E2-F54E-407B-8740-627621AEEE4F}">
      <dgm:prSet/>
      <dgm:spPr>
        <a:ln>
          <a:solidFill>
            <a:srgbClr val="FF0000"/>
          </a:solidFill>
        </a:ln>
      </dgm:spPr>
      <dgm:t>
        <a:bodyPr/>
        <a:lstStyle/>
        <a:p>
          <a:endParaRPr lang="en-US"/>
        </a:p>
      </dgm:t>
    </dgm:pt>
    <dgm:pt modelId="{C339404A-23C0-4923-AB98-4BEEFA84F2CD}" type="sibTrans" cxnId="{2351C3E2-F54E-407B-8740-627621AEEE4F}">
      <dgm:prSet/>
      <dgm:spPr/>
      <dgm:t>
        <a:bodyPr/>
        <a:lstStyle/>
        <a:p>
          <a:endParaRPr lang="en-US"/>
        </a:p>
      </dgm:t>
    </dgm:pt>
    <dgm:pt modelId="{BFFD2927-B3BF-404B-A851-6903ED22DEE1}">
      <dgm:prSet phldrT="[Text]"/>
      <dgm:spPr>
        <a:solidFill>
          <a:srgbClr val="FF0000"/>
        </a:solidFill>
        <a:ln>
          <a:solidFill>
            <a:srgbClr val="FF0000"/>
          </a:solidFill>
        </a:ln>
      </dgm:spPr>
      <dgm:t>
        <a:bodyPr/>
        <a:lstStyle/>
        <a:p>
          <a:r>
            <a:rPr lang="en-US"/>
            <a:t>Search Unit Leader</a:t>
          </a:r>
        </a:p>
      </dgm:t>
    </dgm:pt>
    <dgm:pt modelId="{86CCEFEF-56E6-4BF0-B17B-B545C18F4835}" type="parTrans" cxnId="{01450BF2-19E5-4623-B37D-FF4D94B6B3B3}">
      <dgm:prSet/>
      <dgm:spPr>
        <a:ln>
          <a:solidFill>
            <a:srgbClr val="FF0000"/>
          </a:solidFill>
        </a:ln>
      </dgm:spPr>
      <dgm:t>
        <a:bodyPr/>
        <a:lstStyle/>
        <a:p>
          <a:endParaRPr lang="en-US"/>
        </a:p>
      </dgm:t>
    </dgm:pt>
    <dgm:pt modelId="{9839E142-91F8-4BC1-BBD9-0AA54679EAEC}" type="sibTrans" cxnId="{01450BF2-19E5-4623-B37D-FF4D94B6B3B3}">
      <dgm:prSet/>
      <dgm:spPr/>
      <dgm:t>
        <a:bodyPr/>
        <a:lstStyle/>
        <a:p>
          <a:endParaRPr lang="en-US"/>
        </a:p>
      </dgm:t>
    </dgm:pt>
    <dgm:pt modelId="{620D4C3A-BB3E-4D06-98EA-1A6611FD4F38}">
      <dgm:prSet phldrT="[Text]"/>
      <dgm:spPr>
        <a:solidFill>
          <a:srgbClr val="FF0000"/>
        </a:solidFill>
        <a:ln>
          <a:solidFill>
            <a:srgbClr val="FF0000"/>
          </a:solidFill>
        </a:ln>
      </dgm:spPr>
      <dgm:t>
        <a:bodyPr/>
        <a:lstStyle/>
        <a:p>
          <a:r>
            <a:rPr lang="en-US" dirty="0"/>
            <a:t>Law Enforcement Interface Unit Leader</a:t>
          </a:r>
        </a:p>
      </dgm:t>
    </dgm:pt>
    <dgm:pt modelId="{711F537F-3465-4198-B2AA-7DECEAADE16B}" type="parTrans" cxnId="{521B81CE-82B6-449D-BB9E-08BF237ECCEE}">
      <dgm:prSet/>
      <dgm:spPr>
        <a:ln>
          <a:solidFill>
            <a:srgbClr val="FF0000"/>
          </a:solidFill>
        </a:ln>
      </dgm:spPr>
      <dgm:t>
        <a:bodyPr/>
        <a:lstStyle/>
        <a:p>
          <a:endParaRPr lang="en-US"/>
        </a:p>
      </dgm:t>
    </dgm:pt>
    <dgm:pt modelId="{E17BC747-6A5D-493B-B604-D7D4B59DDB85}" type="sibTrans" cxnId="{521B81CE-82B6-449D-BB9E-08BF237ECCEE}">
      <dgm:prSet/>
      <dgm:spPr/>
      <dgm:t>
        <a:bodyPr/>
        <a:lstStyle/>
        <a:p>
          <a:endParaRPr lang="en-US"/>
        </a:p>
      </dgm:t>
    </dgm:pt>
    <dgm:pt modelId="{AD8CE54D-9FBE-41C6-BA16-81E2F11CCCCE}">
      <dgm:prSet phldrT="[Text]"/>
      <dgm:spPr>
        <a:solidFill>
          <a:srgbClr val="FF0000"/>
        </a:solidFill>
        <a:ln>
          <a:solidFill>
            <a:srgbClr val="FF0000"/>
          </a:solidFill>
        </a:ln>
      </dgm:spPr>
      <dgm:t>
        <a:bodyPr/>
        <a:lstStyle/>
        <a:p>
          <a:r>
            <a:rPr lang="en-US"/>
            <a:t>Detection &amp; Monitoring Unit Leader</a:t>
          </a:r>
        </a:p>
      </dgm:t>
    </dgm:pt>
    <dgm:pt modelId="{348A1535-BA43-46BF-BE27-8AB9C0E499F8}" type="parTrans" cxnId="{DAE83B5C-23B7-4D23-A8A3-3779DA4EB0FC}">
      <dgm:prSet/>
      <dgm:spPr>
        <a:ln>
          <a:solidFill>
            <a:srgbClr val="FF0000"/>
          </a:solidFill>
        </a:ln>
      </dgm:spPr>
      <dgm:t>
        <a:bodyPr/>
        <a:lstStyle/>
        <a:p>
          <a:endParaRPr lang="en-US"/>
        </a:p>
      </dgm:t>
    </dgm:pt>
    <dgm:pt modelId="{AF223960-B604-432F-8AB1-E8ABC45E3A7A}" type="sibTrans" cxnId="{DAE83B5C-23B7-4D23-A8A3-3779DA4EB0FC}">
      <dgm:prSet/>
      <dgm:spPr/>
      <dgm:t>
        <a:bodyPr/>
        <a:lstStyle/>
        <a:p>
          <a:endParaRPr lang="en-US"/>
        </a:p>
      </dgm:t>
    </dgm:pt>
    <dgm:pt modelId="{5F06460F-B6AA-4D66-A220-8605AE3E6559}">
      <dgm:prSet phldrT="[Text]"/>
      <dgm:spPr>
        <a:solidFill>
          <a:srgbClr val="FF0000"/>
        </a:solidFill>
        <a:ln>
          <a:solidFill>
            <a:srgbClr val="FF0000"/>
          </a:solidFill>
        </a:ln>
      </dgm:spPr>
      <dgm:t>
        <a:bodyPr/>
        <a:lstStyle/>
        <a:p>
          <a:r>
            <a:rPr lang="en-US"/>
            <a:t>Spill Response Unit Leader</a:t>
          </a:r>
        </a:p>
      </dgm:t>
    </dgm:pt>
    <dgm:pt modelId="{FBE3ED1E-0114-43CE-BC69-F3183BE1F239}" type="parTrans" cxnId="{17408ECC-7194-45F3-A5FD-F4F3FBDCA7D8}">
      <dgm:prSet/>
      <dgm:spPr>
        <a:ln>
          <a:solidFill>
            <a:srgbClr val="FF0000"/>
          </a:solidFill>
        </a:ln>
      </dgm:spPr>
      <dgm:t>
        <a:bodyPr/>
        <a:lstStyle/>
        <a:p>
          <a:endParaRPr lang="en-US"/>
        </a:p>
      </dgm:t>
    </dgm:pt>
    <dgm:pt modelId="{8499C5D3-898C-49EC-B898-20453C417117}" type="sibTrans" cxnId="{17408ECC-7194-45F3-A5FD-F4F3FBDCA7D8}">
      <dgm:prSet/>
      <dgm:spPr/>
      <dgm:t>
        <a:bodyPr/>
        <a:lstStyle/>
        <a:p>
          <a:endParaRPr lang="en-US"/>
        </a:p>
      </dgm:t>
    </dgm:pt>
    <dgm:pt modelId="{6F9A85D9-53AA-4778-A94E-F77D228D183D}">
      <dgm:prSet phldrT="[Text]"/>
      <dgm:spPr>
        <a:solidFill>
          <a:srgbClr val="FF0000"/>
        </a:solidFill>
        <a:ln>
          <a:solidFill>
            <a:srgbClr val="FF0000"/>
          </a:solidFill>
        </a:ln>
      </dgm:spPr>
      <dgm:t>
        <a:bodyPr/>
        <a:lstStyle/>
        <a:p>
          <a:r>
            <a:rPr lang="en-US"/>
            <a:t>Victim Decontamination Unit Leader</a:t>
          </a:r>
        </a:p>
      </dgm:t>
    </dgm:pt>
    <dgm:pt modelId="{D2C0FDD2-26EC-482E-9032-43F246ED284E}" type="parTrans" cxnId="{AD322548-7182-4A35-B3D4-5283231001FE}">
      <dgm:prSet/>
      <dgm:spPr>
        <a:ln>
          <a:solidFill>
            <a:srgbClr val="FF0000"/>
          </a:solidFill>
        </a:ln>
      </dgm:spPr>
      <dgm:t>
        <a:bodyPr/>
        <a:lstStyle/>
        <a:p>
          <a:endParaRPr lang="en-US"/>
        </a:p>
      </dgm:t>
    </dgm:pt>
    <dgm:pt modelId="{388B2661-5A2A-45B3-9E28-380657C8CAC3}" type="sibTrans" cxnId="{AD322548-7182-4A35-B3D4-5283231001FE}">
      <dgm:prSet/>
      <dgm:spPr/>
      <dgm:t>
        <a:bodyPr/>
        <a:lstStyle/>
        <a:p>
          <a:endParaRPr lang="en-US"/>
        </a:p>
      </dgm:t>
    </dgm:pt>
    <dgm:pt modelId="{7C358F90-4548-4117-84B8-7748BD6A3A02}">
      <dgm:prSet phldrT="[Text]"/>
      <dgm:spPr>
        <a:solidFill>
          <a:srgbClr val="FF0000"/>
        </a:solidFill>
        <a:ln>
          <a:solidFill>
            <a:srgbClr val="FF0000"/>
          </a:solidFill>
        </a:ln>
      </dgm:spPr>
      <dgm:t>
        <a:bodyPr/>
        <a:lstStyle/>
        <a:p>
          <a:r>
            <a:rPr lang="en-US"/>
            <a:t>Facility/Equipment Decontamination Unit Leader</a:t>
          </a:r>
        </a:p>
      </dgm:t>
    </dgm:pt>
    <dgm:pt modelId="{4D7B51E5-3CC2-467F-9F05-18DDCD6F31BD}" type="parTrans" cxnId="{3B7169B2-715D-44BD-8317-3426A11B6960}">
      <dgm:prSet/>
      <dgm:spPr>
        <a:ln>
          <a:solidFill>
            <a:srgbClr val="FF0000"/>
          </a:solidFill>
        </a:ln>
      </dgm:spPr>
      <dgm:t>
        <a:bodyPr/>
        <a:lstStyle/>
        <a:p>
          <a:endParaRPr lang="en-US"/>
        </a:p>
      </dgm:t>
    </dgm:pt>
    <dgm:pt modelId="{639FAD1B-09AC-41A9-88A2-31DFAA620088}" type="sibTrans" cxnId="{3B7169B2-715D-44BD-8317-3426A11B6960}">
      <dgm:prSet/>
      <dgm:spPr/>
      <dgm:t>
        <a:bodyPr/>
        <a:lstStyle/>
        <a:p>
          <a:endParaRPr lang="en-US"/>
        </a:p>
      </dgm:t>
    </dgm:pt>
    <dgm:pt modelId="{02E6A7BC-B0CB-404C-A03D-6D65F818639E}">
      <dgm:prSet phldrT="[Text]"/>
      <dgm:spPr>
        <a:solidFill>
          <a:srgbClr val="FF0000"/>
        </a:solidFill>
        <a:ln>
          <a:solidFill>
            <a:srgbClr val="FF0000"/>
          </a:solidFill>
        </a:ln>
      </dgm:spPr>
      <dgm:t>
        <a:bodyPr/>
        <a:lstStyle/>
        <a:p>
          <a:r>
            <a:rPr lang="en-US"/>
            <a:t>IT Systems &amp; Applications Unit Leader</a:t>
          </a:r>
        </a:p>
      </dgm:t>
    </dgm:pt>
    <dgm:pt modelId="{F718A54F-D1D5-4E4F-B69E-BC8AAEFC37A6}" type="parTrans" cxnId="{C54EA76B-5D0C-472B-8DCA-6A1A30053B70}">
      <dgm:prSet/>
      <dgm:spPr>
        <a:ln>
          <a:solidFill>
            <a:srgbClr val="FF0000"/>
          </a:solidFill>
        </a:ln>
      </dgm:spPr>
      <dgm:t>
        <a:bodyPr/>
        <a:lstStyle/>
        <a:p>
          <a:endParaRPr lang="en-US"/>
        </a:p>
      </dgm:t>
    </dgm:pt>
    <dgm:pt modelId="{E2EA496C-D073-45D2-87D4-FEA0197A8E1E}" type="sibTrans" cxnId="{C54EA76B-5D0C-472B-8DCA-6A1A30053B70}">
      <dgm:prSet/>
      <dgm:spPr/>
      <dgm:t>
        <a:bodyPr/>
        <a:lstStyle/>
        <a:p>
          <a:endParaRPr lang="en-US"/>
        </a:p>
      </dgm:t>
    </dgm:pt>
    <dgm:pt modelId="{B8288360-AA97-4D39-9F0A-F20D22BB0B98}">
      <dgm:prSet phldrT="[Text]"/>
      <dgm:spPr>
        <a:solidFill>
          <a:srgbClr val="FF0000"/>
        </a:solidFill>
        <a:ln>
          <a:solidFill>
            <a:srgbClr val="FF0000"/>
          </a:solidFill>
        </a:ln>
      </dgm:spPr>
      <dgm:t>
        <a:bodyPr/>
        <a:lstStyle/>
        <a:p>
          <a:r>
            <a:rPr lang="en-US"/>
            <a:t>Service Continuity Unit Leader</a:t>
          </a:r>
        </a:p>
      </dgm:t>
    </dgm:pt>
    <dgm:pt modelId="{4D169FB3-121A-497A-9A53-E6FED06B4E1D}" type="parTrans" cxnId="{C9C93BEC-4485-4CF6-8FD2-5A8B0CC97D35}">
      <dgm:prSet/>
      <dgm:spPr>
        <a:ln>
          <a:solidFill>
            <a:srgbClr val="FF0000"/>
          </a:solidFill>
        </a:ln>
      </dgm:spPr>
      <dgm:t>
        <a:bodyPr/>
        <a:lstStyle/>
        <a:p>
          <a:endParaRPr lang="en-US"/>
        </a:p>
      </dgm:t>
    </dgm:pt>
    <dgm:pt modelId="{323AF7FB-5F3E-4E46-9A23-7DB0A4D9E94C}" type="sibTrans" cxnId="{C9C93BEC-4485-4CF6-8FD2-5A8B0CC97D35}">
      <dgm:prSet/>
      <dgm:spPr/>
      <dgm:t>
        <a:bodyPr/>
        <a:lstStyle/>
        <a:p>
          <a:endParaRPr lang="en-US"/>
        </a:p>
      </dgm:t>
    </dgm:pt>
    <dgm:pt modelId="{BB646B0F-1BE6-4B9C-B127-939C80CB1E64}">
      <dgm:prSet phldrT="[Text]"/>
      <dgm:spPr>
        <a:solidFill>
          <a:srgbClr val="FF0000"/>
        </a:solidFill>
        <a:ln>
          <a:solidFill>
            <a:srgbClr val="FF0000"/>
          </a:solidFill>
        </a:ln>
      </dgm:spPr>
      <dgm:t>
        <a:bodyPr/>
        <a:lstStyle/>
        <a:p>
          <a:r>
            <a:rPr lang="en-US"/>
            <a:t>Records Management Unit Leader</a:t>
          </a:r>
        </a:p>
      </dgm:t>
    </dgm:pt>
    <dgm:pt modelId="{8E6FAEBB-7A3E-415E-9B96-797AF95172A1}" type="parTrans" cxnId="{0A880FA7-00AB-4957-BE08-9CD18961FE68}">
      <dgm:prSet/>
      <dgm:spPr>
        <a:ln>
          <a:solidFill>
            <a:srgbClr val="FF0000"/>
          </a:solidFill>
        </a:ln>
      </dgm:spPr>
      <dgm:t>
        <a:bodyPr/>
        <a:lstStyle/>
        <a:p>
          <a:endParaRPr lang="en-US"/>
        </a:p>
      </dgm:t>
    </dgm:pt>
    <dgm:pt modelId="{F20FD164-40CA-46EE-A88B-EC22F19014A1}" type="sibTrans" cxnId="{0A880FA7-00AB-4957-BE08-9CD18961FE68}">
      <dgm:prSet/>
      <dgm:spPr/>
      <dgm:t>
        <a:bodyPr/>
        <a:lstStyle/>
        <a:p>
          <a:endParaRPr lang="en-US"/>
        </a:p>
      </dgm:t>
    </dgm:pt>
    <dgm:pt modelId="{6199405B-BE5C-4295-9DFF-05D84A13E2C4}">
      <dgm:prSet phldrT="[Text]"/>
      <dgm:spPr>
        <a:solidFill>
          <a:srgbClr val="FF0000"/>
        </a:solidFill>
        <a:ln>
          <a:solidFill>
            <a:srgbClr val="FF0000"/>
          </a:solidFill>
        </a:ln>
      </dgm:spPr>
      <dgm:t>
        <a:bodyPr/>
        <a:lstStyle/>
        <a:p>
          <a:r>
            <a:rPr lang="en-US"/>
            <a:t>Social Services Unit Leader</a:t>
          </a:r>
        </a:p>
      </dgm:t>
    </dgm:pt>
    <dgm:pt modelId="{45222D21-9CCA-4BDA-81AE-4547ABFFEB92}" type="parTrans" cxnId="{5D0C8E81-744A-4054-8C94-05C95A4C96C7}">
      <dgm:prSet/>
      <dgm:spPr>
        <a:ln>
          <a:solidFill>
            <a:srgbClr val="FF0000"/>
          </a:solidFill>
        </a:ln>
      </dgm:spPr>
      <dgm:t>
        <a:bodyPr/>
        <a:lstStyle/>
        <a:p>
          <a:endParaRPr lang="en-US"/>
        </a:p>
      </dgm:t>
    </dgm:pt>
    <dgm:pt modelId="{5BF3E257-345C-491E-903C-8EA99226EC21}" type="sibTrans" cxnId="{5D0C8E81-744A-4054-8C94-05C95A4C96C7}">
      <dgm:prSet/>
      <dgm:spPr/>
      <dgm:t>
        <a:bodyPr/>
        <a:lstStyle/>
        <a:p>
          <a:endParaRPr lang="en-US"/>
        </a:p>
      </dgm:t>
    </dgm:pt>
    <dgm:pt modelId="{9EF9B580-648A-4AC4-9EEC-5FDF72AB67D5}">
      <dgm:prSet phldrT="[Text]"/>
      <dgm:spPr>
        <a:solidFill>
          <a:srgbClr val="FF0000"/>
        </a:solidFill>
        <a:ln>
          <a:solidFill>
            <a:srgbClr val="FF0000"/>
          </a:solidFill>
        </a:ln>
      </dgm:spPr>
      <dgm:t>
        <a:bodyPr/>
        <a:lstStyle/>
        <a:p>
          <a:r>
            <a:rPr lang="en-US"/>
            <a:t>Family Reunification Unit Leader</a:t>
          </a:r>
        </a:p>
      </dgm:t>
    </dgm:pt>
    <dgm:pt modelId="{18EBFD11-E6B6-4F29-9003-5CFBC2B00891}" type="parTrans" cxnId="{F4944C73-41A0-4D7B-BEC7-7361AA5B9E8F}">
      <dgm:prSet/>
      <dgm:spPr>
        <a:ln>
          <a:solidFill>
            <a:srgbClr val="FF0000"/>
          </a:solidFill>
        </a:ln>
      </dgm:spPr>
      <dgm:t>
        <a:bodyPr/>
        <a:lstStyle/>
        <a:p>
          <a:endParaRPr lang="en-US"/>
        </a:p>
      </dgm:t>
    </dgm:pt>
    <dgm:pt modelId="{97FE3A28-99CD-45C8-8019-C451765946E6}" type="sibTrans" cxnId="{F4944C73-41A0-4D7B-BEC7-7361AA5B9E8F}">
      <dgm:prSet/>
      <dgm:spPr/>
      <dgm:t>
        <a:bodyPr/>
        <a:lstStyle/>
        <a:p>
          <a:endParaRPr lang="en-US"/>
        </a:p>
      </dgm:t>
    </dgm:pt>
    <dgm:pt modelId="{FE1B20B7-B8DB-43CE-8BC3-7366E0BC1E6A}" type="pres">
      <dgm:prSet presAssocID="{EEC6D9CF-B485-48C0-A271-EC25DBFBF089}" presName="hierChild1" presStyleCnt="0">
        <dgm:presLayoutVars>
          <dgm:orgChart val="1"/>
          <dgm:chPref val="1"/>
          <dgm:dir/>
          <dgm:animOne val="branch"/>
          <dgm:animLvl val="lvl"/>
          <dgm:resizeHandles/>
        </dgm:presLayoutVars>
      </dgm:prSet>
      <dgm:spPr/>
    </dgm:pt>
    <dgm:pt modelId="{08913C1E-56FE-4535-AB7B-DC04EC1EBF73}" type="pres">
      <dgm:prSet presAssocID="{ED425B7A-9E08-4153-85CC-4FFCF7E0B094}" presName="hierRoot1" presStyleCnt="0">
        <dgm:presLayoutVars>
          <dgm:hierBranch val="init"/>
        </dgm:presLayoutVars>
      </dgm:prSet>
      <dgm:spPr/>
    </dgm:pt>
    <dgm:pt modelId="{A637DEDC-A8B0-42C0-A293-7B93FF386067}" type="pres">
      <dgm:prSet presAssocID="{ED425B7A-9E08-4153-85CC-4FFCF7E0B094}" presName="rootComposite1" presStyleCnt="0"/>
      <dgm:spPr/>
    </dgm:pt>
    <dgm:pt modelId="{4FE7C2D1-F14E-4CC9-96DA-E490DB94BD67}" type="pres">
      <dgm:prSet presAssocID="{ED425B7A-9E08-4153-85CC-4FFCF7E0B094}" presName="rootText1" presStyleLbl="node0" presStyleIdx="0" presStyleCnt="1">
        <dgm:presLayoutVars>
          <dgm:chPref val="3"/>
        </dgm:presLayoutVars>
      </dgm:prSet>
      <dgm:spPr/>
    </dgm:pt>
    <dgm:pt modelId="{1D1BE700-A806-4177-8571-EBBC6912CA40}" type="pres">
      <dgm:prSet presAssocID="{ED425B7A-9E08-4153-85CC-4FFCF7E0B094}" presName="rootConnector1" presStyleLbl="node1" presStyleIdx="0" presStyleCnt="0"/>
      <dgm:spPr/>
    </dgm:pt>
    <dgm:pt modelId="{5F8BB36D-4081-40A8-8F12-44A1DF87BFE1}" type="pres">
      <dgm:prSet presAssocID="{ED425B7A-9E08-4153-85CC-4FFCF7E0B094}" presName="hierChild2" presStyleCnt="0"/>
      <dgm:spPr/>
    </dgm:pt>
    <dgm:pt modelId="{A81ED496-3167-42EB-B0B6-D5B0D9953DD0}" type="pres">
      <dgm:prSet presAssocID="{E3038957-D162-40F0-AE3F-F1AF578461AA}" presName="Name37" presStyleLbl="parChTrans1D2" presStyleIdx="0" presStyleCnt="7"/>
      <dgm:spPr/>
    </dgm:pt>
    <dgm:pt modelId="{A7C9646A-1850-4CAD-89EB-F7E10B67DE18}" type="pres">
      <dgm:prSet presAssocID="{67BADD6F-D742-4E69-8F50-874869DDC9E5}" presName="hierRoot2" presStyleCnt="0">
        <dgm:presLayoutVars>
          <dgm:hierBranch val="hang"/>
        </dgm:presLayoutVars>
      </dgm:prSet>
      <dgm:spPr/>
    </dgm:pt>
    <dgm:pt modelId="{274208C5-D19F-43A3-A0A9-9A7D36BB2F80}" type="pres">
      <dgm:prSet presAssocID="{67BADD6F-D742-4E69-8F50-874869DDC9E5}" presName="rootComposite" presStyleCnt="0"/>
      <dgm:spPr/>
    </dgm:pt>
    <dgm:pt modelId="{99B44C07-A855-483E-8EA1-B1C0F5DAA670}" type="pres">
      <dgm:prSet presAssocID="{67BADD6F-D742-4E69-8F50-874869DDC9E5}" presName="rootText" presStyleLbl="node2" presStyleIdx="0" presStyleCnt="6">
        <dgm:presLayoutVars>
          <dgm:chPref val="3"/>
        </dgm:presLayoutVars>
      </dgm:prSet>
      <dgm:spPr/>
    </dgm:pt>
    <dgm:pt modelId="{3AFB7980-5717-4DE3-B2D9-C43BF04D7C7C}" type="pres">
      <dgm:prSet presAssocID="{67BADD6F-D742-4E69-8F50-874869DDC9E5}" presName="rootConnector" presStyleLbl="node2" presStyleIdx="0" presStyleCnt="6"/>
      <dgm:spPr/>
    </dgm:pt>
    <dgm:pt modelId="{78307E52-F2E1-4D9A-899C-4B4823349014}" type="pres">
      <dgm:prSet presAssocID="{67BADD6F-D742-4E69-8F50-874869DDC9E5}" presName="hierChild4" presStyleCnt="0"/>
      <dgm:spPr/>
    </dgm:pt>
    <dgm:pt modelId="{E8EE3891-A793-EE41-94D2-48DF6DED1926}" type="pres">
      <dgm:prSet presAssocID="{8BD03333-0CF0-45DB-BFC7-4F4141A025E8}" presName="Name48" presStyleLbl="parChTrans1D3" presStyleIdx="0" presStyleCnt="29"/>
      <dgm:spPr/>
    </dgm:pt>
    <dgm:pt modelId="{B06C3B71-AB15-42C4-8E56-06A86F1E8CCE}" type="pres">
      <dgm:prSet presAssocID="{3D2FB28F-6D02-45B4-8863-9EFE64A4886F}" presName="hierRoot2" presStyleCnt="0">
        <dgm:presLayoutVars>
          <dgm:hierBranch val="hang"/>
        </dgm:presLayoutVars>
      </dgm:prSet>
      <dgm:spPr/>
    </dgm:pt>
    <dgm:pt modelId="{3B1E1CD1-7E45-45F8-B2C5-B81D81A1A2DE}" type="pres">
      <dgm:prSet presAssocID="{3D2FB28F-6D02-45B4-8863-9EFE64A4886F}" presName="rootComposite" presStyleCnt="0"/>
      <dgm:spPr/>
    </dgm:pt>
    <dgm:pt modelId="{C9CC8D94-DF5A-416B-BFDC-09B2C8185A7B}" type="pres">
      <dgm:prSet presAssocID="{3D2FB28F-6D02-45B4-8863-9EFE64A4886F}" presName="rootText" presStyleLbl="node3" presStyleIdx="0" presStyleCnt="25">
        <dgm:presLayoutVars>
          <dgm:chPref val="3"/>
        </dgm:presLayoutVars>
      </dgm:prSet>
      <dgm:spPr/>
    </dgm:pt>
    <dgm:pt modelId="{A204BBDF-561E-4EF4-B50E-FE9E2BE733BF}" type="pres">
      <dgm:prSet presAssocID="{3D2FB28F-6D02-45B4-8863-9EFE64A4886F}" presName="rootConnector" presStyleLbl="node3" presStyleIdx="0" presStyleCnt="25"/>
      <dgm:spPr/>
    </dgm:pt>
    <dgm:pt modelId="{60DA7CFC-F155-4478-B2C3-C070C7D0F2C4}" type="pres">
      <dgm:prSet presAssocID="{3D2FB28F-6D02-45B4-8863-9EFE64A4886F}" presName="hierChild4" presStyleCnt="0"/>
      <dgm:spPr/>
    </dgm:pt>
    <dgm:pt modelId="{5278483E-1CF1-404F-81D1-8AECF304AD8A}" type="pres">
      <dgm:prSet presAssocID="{3D2FB28F-6D02-45B4-8863-9EFE64A4886F}" presName="hierChild5" presStyleCnt="0"/>
      <dgm:spPr/>
    </dgm:pt>
    <dgm:pt modelId="{ED4BE6D9-EB5F-FD43-B6F8-4CE777DFCA44}" type="pres">
      <dgm:prSet presAssocID="{F99FF35E-5BE4-4C40-A9C3-9A45B1C6718C}" presName="Name48" presStyleLbl="parChTrans1D3" presStyleIdx="1" presStyleCnt="29"/>
      <dgm:spPr/>
    </dgm:pt>
    <dgm:pt modelId="{2F9BFC2B-E55A-46C2-9795-08B521CE5753}" type="pres">
      <dgm:prSet presAssocID="{9D7E013D-CECA-4727-A22A-AACEA9BE8CE3}" presName="hierRoot2" presStyleCnt="0">
        <dgm:presLayoutVars>
          <dgm:hierBranch val="hang"/>
        </dgm:presLayoutVars>
      </dgm:prSet>
      <dgm:spPr/>
    </dgm:pt>
    <dgm:pt modelId="{E34CEC2E-BAFF-49A2-8FF8-31D9A62002C2}" type="pres">
      <dgm:prSet presAssocID="{9D7E013D-CECA-4727-A22A-AACEA9BE8CE3}" presName="rootComposite" presStyleCnt="0"/>
      <dgm:spPr/>
    </dgm:pt>
    <dgm:pt modelId="{B15AEB54-B326-485F-90D5-33183D24A12D}" type="pres">
      <dgm:prSet presAssocID="{9D7E013D-CECA-4727-A22A-AACEA9BE8CE3}" presName="rootText" presStyleLbl="node3" presStyleIdx="1" presStyleCnt="25">
        <dgm:presLayoutVars>
          <dgm:chPref val="3"/>
        </dgm:presLayoutVars>
      </dgm:prSet>
      <dgm:spPr/>
    </dgm:pt>
    <dgm:pt modelId="{E03CA26F-353E-491D-9587-5A600F6DABC7}" type="pres">
      <dgm:prSet presAssocID="{9D7E013D-CECA-4727-A22A-AACEA9BE8CE3}" presName="rootConnector" presStyleLbl="node3" presStyleIdx="1" presStyleCnt="25"/>
      <dgm:spPr/>
    </dgm:pt>
    <dgm:pt modelId="{74B42C27-8A63-4240-8FA1-2C013E8AA429}" type="pres">
      <dgm:prSet presAssocID="{9D7E013D-CECA-4727-A22A-AACEA9BE8CE3}" presName="hierChild4" presStyleCnt="0"/>
      <dgm:spPr/>
    </dgm:pt>
    <dgm:pt modelId="{FB4B7311-9230-4594-A579-50EC5B1F94EE}" type="pres">
      <dgm:prSet presAssocID="{9D7E013D-CECA-4727-A22A-AACEA9BE8CE3}" presName="hierChild5" presStyleCnt="0"/>
      <dgm:spPr/>
    </dgm:pt>
    <dgm:pt modelId="{CC6194BB-609D-8E4B-B6A5-9349438B91C1}" type="pres">
      <dgm:prSet presAssocID="{4D1880BA-A983-4FA7-8B80-450189C605B8}" presName="Name48" presStyleLbl="parChTrans1D3" presStyleIdx="2" presStyleCnt="29"/>
      <dgm:spPr/>
    </dgm:pt>
    <dgm:pt modelId="{CD58A831-6D10-46AA-A580-581BDDEAF881}" type="pres">
      <dgm:prSet presAssocID="{F66CB929-6163-446C-9D73-D4EDF1AC10FF}" presName="hierRoot2" presStyleCnt="0">
        <dgm:presLayoutVars>
          <dgm:hierBranch val="hang"/>
        </dgm:presLayoutVars>
      </dgm:prSet>
      <dgm:spPr/>
    </dgm:pt>
    <dgm:pt modelId="{12A42FF5-E823-4246-ACCC-AB6EAE85BCEB}" type="pres">
      <dgm:prSet presAssocID="{F66CB929-6163-446C-9D73-D4EDF1AC10FF}" presName="rootComposite" presStyleCnt="0"/>
      <dgm:spPr/>
    </dgm:pt>
    <dgm:pt modelId="{403264F8-E6B5-4A01-8D99-36D40D9D3790}" type="pres">
      <dgm:prSet presAssocID="{F66CB929-6163-446C-9D73-D4EDF1AC10FF}" presName="rootText" presStyleLbl="node3" presStyleIdx="2" presStyleCnt="25">
        <dgm:presLayoutVars>
          <dgm:chPref val="3"/>
        </dgm:presLayoutVars>
      </dgm:prSet>
      <dgm:spPr/>
    </dgm:pt>
    <dgm:pt modelId="{FE038C87-BA21-4648-BC4E-4DB2546849D2}" type="pres">
      <dgm:prSet presAssocID="{F66CB929-6163-446C-9D73-D4EDF1AC10FF}" presName="rootConnector" presStyleLbl="node3" presStyleIdx="2" presStyleCnt="25"/>
      <dgm:spPr/>
    </dgm:pt>
    <dgm:pt modelId="{1BCBD889-7C79-44F6-A5BD-87AB5294043A}" type="pres">
      <dgm:prSet presAssocID="{F66CB929-6163-446C-9D73-D4EDF1AC10FF}" presName="hierChild4" presStyleCnt="0"/>
      <dgm:spPr/>
    </dgm:pt>
    <dgm:pt modelId="{E88B72FD-9F90-4853-AD4F-2370707D6591}" type="pres">
      <dgm:prSet presAssocID="{F66CB929-6163-446C-9D73-D4EDF1AC10FF}" presName="hierChild5" presStyleCnt="0"/>
      <dgm:spPr/>
    </dgm:pt>
    <dgm:pt modelId="{1D820379-B43B-AA41-9AEC-176B595A1838}" type="pres">
      <dgm:prSet presAssocID="{2D47DCD1-7D05-4ECE-B0EB-4AE7079BBB06}" presName="Name48" presStyleLbl="parChTrans1D3" presStyleIdx="3" presStyleCnt="29"/>
      <dgm:spPr/>
    </dgm:pt>
    <dgm:pt modelId="{FF2B2C70-CFBC-4BE2-BD21-D758596CE217}" type="pres">
      <dgm:prSet presAssocID="{B6B603C2-3A62-4829-914E-E4A54DFC74D2}" presName="hierRoot2" presStyleCnt="0">
        <dgm:presLayoutVars>
          <dgm:hierBranch val="hang"/>
        </dgm:presLayoutVars>
      </dgm:prSet>
      <dgm:spPr/>
    </dgm:pt>
    <dgm:pt modelId="{85052D91-41DD-4CEE-8116-6639581A7409}" type="pres">
      <dgm:prSet presAssocID="{B6B603C2-3A62-4829-914E-E4A54DFC74D2}" presName="rootComposite" presStyleCnt="0"/>
      <dgm:spPr/>
    </dgm:pt>
    <dgm:pt modelId="{314DCD46-0A48-4314-9BA8-0364F4647615}" type="pres">
      <dgm:prSet presAssocID="{B6B603C2-3A62-4829-914E-E4A54DFC74D2}" presName="rootText" presStyleLbl="node3" presStyleIdx="3" presStyleCnt="25">
        <dgm:presLayoutVars>
          <dgm:chPref val="3"/>
        </dgm:presLayoutVars>
      </dgm:prSet>
      <dgm:spPr/>
    </dgm:pt>
    <dgm:pt modelId="{5763B349-8B1C-4F85-95BB-2CC465523FEC}" type="pres">
      <dgm:prSet presAssocID="{B6B603C2-3A62-4829-914E-E4A54DFC74D2}" presName="rootConnector" presStyleLbl="node3" presStyleIdx="3" presStyleCnt="25"/>
      <dgm:spPr/>
    </dgm:pt>
    <dgm:pt modelId="{665BD912-D883-4C8E-A381-91C5902AE7BB}" type="pres">
      <dgm:prSet presAssocID="{B6B603C2-3A62-4829-914E-E4A54DFC74D2}" presName="hierChild4" presStyleCnt="0"/>
      <dgm:spPr/>
    </dgm:pt>
    <dgm:pt modelId="{0692D429-6DF7-4553-8060-845798296814}" type="pres">
      <dgm:prSet presAssocID="{B6B603C2-3A62-4829-914E-E4A54DFC74D2}" presName="hierChild5" presStyleCnt="0"/>
      <dgm:spPr/>
    </dgm:pt>
    <dgm:pt modelId="{99D6CCF3-81EB-BA41-AA1B-CFC2C2497D88}" type="pres">
      <dgm:prSet presAssocID="{A37020DF-6DB2-4553-BEF1-F6D98A0D08EC}" presName="Name48" presStyleLbl="parChTrans1D3" presStyleIdx="4" presStyleCnt="29"/>
      <dgm:spPr/>
    </dgm:pt>
    <dgm:pt modelId="{F9874693-72EB-45B1-A2D1-5BF47E691549}" type="pres">
      <dgm:prSet presAssocID="{2F79D397-1C58-4D84-A7AF-6454ED103FD2}" presName="hierRoot2" presStyleCnt="0">
        <dgm:presLayoutVars>
          <dgm:hierBranch val="hang"/>
        </dgm:presLayoutVars>
      </dgm:prSet>
      <dgm:spPr/>
    </dgm:pt>
    <dgm:pt modelId="{69B2D0F0-6D1B-4D28-818F-D60A9AFC6F48}" type="pres">
      <dgm:prSet presAssocID="{2F79D397-1C58-4D84-A7AF-6454ED103FD2}" presName="rootComposite" presStyleCnt="0"/>
      <dgm:spPr/>
    </dgm:pt>
    <dgm:pt modelId="{43ED6EC1-2663-4346-A442-DF774AD3A645}" type="pres">
      <dgm:prSet presAssocID="{2F79D397-1C58-4D84-A7AF-6454ED103FD2}" presName="rootText" presStyleLbl="node3" presStyleIdx="4" presStyleCnt="25">
        <dgm:presLayoutVars>
          <dgm:chPref val="3"/>
        </dgm:presLayoutVars>
      </dgm:prSet>
      <dgm:spPr/>
    </dgm:pt>
    <dgm:pt modelId="{17CBD2CE-F5EC-4FB1-9762-A1BCE3DEE9A8}" type="pres">
      <dgm:prSet presAssocID="{2F79D397-1C58-4D84-A7AF-6454ED103FD2}" presName="rootConnector" presStyleLbl="node3" presStyleIdx="4" presStyleCnt="25"/>
      <dgm:spPr/>
    </dgm:pt>
    <dgm:pt modelId="{C44B49F6-1C2C-4577-88D4-D90E9E9B7C1B}" type="pres">
      <dgm:prSet presAssocID="{2F79D397-1C58-4D84-A7AF-6454ED103FD2}" presName="hierChild4" presStyleCnt="0"/>
      <dgm:spPr/>
    </dgm:pt>
    <dgm:pt modelId="{E118D517-1AD2-4F63-A5F3-636B1CACAF04}" type="pres">
      <dgm:prSet presAssocID="{2F79D397-1C58-4D84-A7AF-6454ED103FD2}" presName="hierChild5" presStyleCnt="0"/>
      <dgm:spPr/>
    </dgm:pt>
    <dgm:pt modelId="{C5347EA7-276F-0546-B3BF-6AD3A81C2B23}" type="pres">
      <dgm:prSet presAssocID="{8B6C69A4-7ED3-425C-A872-ECA966296EA2}" presName="Name48" presStyleLbl="parChTrans1D3" presStyleIdx="5" presStyleCnt="29"/>
      <dgm:spPr/>
    </dgm:pt>
    <dgm:pt modelId="{50B121C9-87C9-48B8-8256-6389C32BB7B2}" type="pres">
      <dgm:prSet presAssocID="{00776C06-AF1E-48EA-9610-FE59C68BB1F8}" presName="hierRoot2" presStyleCnt="0">
        <dgm:presLayoutVars>
          <dgm:hierBranch val="hang"/>
        </dgm:presLayoutVars>
      </dgm:prSet>
      <dgm:spPr/>
    </dgm:pt>
    <dgm:pt modelId="{4C7E1625-F9B0-4BD9-B66A-5867192C0973}" type="pres">
      <dgm:prSet presAssocID="{00776C06-AF1E-48EA-9610-FE59C68BB1F8}" presName="rootComposite" presStyleCnt="0"/>
      <dgm:spPr/>
    </dgm:pt>
    <dgm:pt modelId="{058A9938-2638-4A7C-9925-01AB461E40A4}" type="pres">
      <dgm:prSet presAssocID="{00776C06-AF1E-48EA-9610-FE59C68BB1F8}" presName="rootText" presStyleLbl="node3" presStyleIdx="5" presStyleCnt="25">
        <dgm:presLayoutVars>
          <dgm:chPref val="3"/>
        </dgm:presLayoutVars>
      </dgm:prSet>
      <dgm:spPr/>
    </dgm:pt>
    <dgm:pt modelId="{C0C57CE4-588B-422E-B98A-62364E15DAC4}" type="pres">
      <dgm:prSet presAssocID="{00776C06-AF1E-48EA-9610-FE59C68BB1F8}" presName="rootConnector" presStyleLbl="node3" presStyleIdx="5" presStyleCnt="25"/>
      <dgm:spPr/>
    </dgm:pt>
    <dgm:pt modelId="{7CC1C2C3-F6F4-42B2-8CC8-2AF2502FCC17}" type="pres">
      <dgm:prSet presAssocID="{00776C06-AF1E-48EA-9610-FE59C68BB1F8}" presName="hierChild4" presStyleCnt="0"/>
      <dgm:spPr/>
    </dgm:pt>
    <dgm:pt modelId="{91DFDF7F-B326-4DD0-8A83-6EDC70C11D12}" type="pres">
      <dgm:prSet presAssocID="{00776C06-AF1E-48EA-9610-FE59C68BB1F8}" presName="hierChild5" presStyleCnt="0"/>
      <dgm:spPr/>
    </dgm:pt>
    <dgm:pt modelId="{22AD4CE7-40A1-4563-A7FA-EE6B34920156}" type="pres">
      <dgm:prSet presAssocID="{67BADD6F-D742-4E69-8F50-874869DDC9E5}" presName="hierChild5" presStyleCnt="0"/>
      <dgm:spPr/>
    </dgm:pt>
    <dgm:pt modelId="{73D0A4AE-1DF2-4D80-ADBF-68588AB4D29C}" type="pres">
      <dgm:prSet presAssocID="{43DAADE4-C959-43C0-823C-8645FC1A6420}" presName="Name37" presStyleLbl="parChTrans1D2" presStyleIdx="1" presStyleCnt="7"/>
      <dgm:spPr/>
    </dgm:pt>
    <dgm:pt modelId="{B75526B5-47FB-4BC9-83E3-020BFEC5BAD5}" type="pres">
      <dgm:prSet presAssocID="{6B733295-1841-49E7-8040-33613687CE7F}" presName="hierRoot2" presStyleCnt="0">
        <dgm:presLayoutVars>
          <dgm:hierBranch val="hang"/>
        </dgm:presLayoutVars>
      </dgm:prSet>
      <dgm:spPr/>
    </dgm:pt>
    <dgm:pt modelId="{12069543-7F76-4492-AAD8-9002BC2CB1B0}" type="pres">
      <dgm:prSet presAssocID="{6B733295-1841-49E7-8040-33613687CE7F}" presName="rootComposite" presStyleCnt="0"/>
      <dgm:spPr/>
    </dgm:pt>
    <dgm:pt modelId="{36DD832B-645E-4784-B3AC-95FB188128D0}" type="pres">
      <dgm:prSet presAssocID="{6B733295-1841-49E7-8040-33613687CE7F}" presName="rootText" presStyleLbl="node2" presStyleIdx="1" presStyleCnt="6">
        <dgm:presLayoutVars>
          <dgm:chPref val="3"/>
        </dgm:presLayoutVars>
      </dgm:prSet>
      <dgm:spPr/>
    </dgm:pt>
    <dgm:pt modelId="{CB34EEBF-75F2-4546-B349-F73E0C6D0F17}" type="pres">
      <dgm:prSet presAssocID="{6B733295-1841-49E7-8040-33613687CE7F}" presName="rootConnector" presStyleLbl="node2" presStyleIdx="1" presStyleCnt="6"/>
      <dgm:spPr/>
    </dgm:pt>
    <dgm:pt modelId="{2CC26E78-98FB-4DD9-A72F-44165BF0695F}" type="pres">
      <dgm:prSet presAssocID="{6B733295-1841-49E7-8040-33613687CE7F}" presName="hierChild4" presStyleCnt="0"/>
      <dgm:spPr/>
    </dgm:pt>
    <dgm:pt modelId="{6828B1FC-B0FC-7F4C-B0A9-3C42B7733B08}" type="pres">
      <dgm:prSet presAssocID="{2D08BC78-8C6E-4317-81E9-10670476EA71}" presName="Name48" presStyleLbl="parChTrans1D3" presStyleIdx="6" presStyleCnt="29"/>
      <dgm:spPr/>
    </dgm:pt>
    <dgm:pt modelId="{72836BDC-3819-4555-A1E1-76927BC185C1}" type="pres">
      <dgm:prSet presAssocID="{0268B9DC-9556-4130-9A5C-B7B36DBA6223}" presName="hierRoot2" presStyleCnt="0">
        <dgm:presLayoutVars>
          <dgm:hierBranch val="hang"/>
        </dgm:presLayoutVars>
      </dgm:prSet>
      <dgm:spPr/>
    </dgm:pt>
    <dgm:pt modelId="{8E72D95D-E4CD-426C-B23B-51D653C1A6CB}" type="pres">
      <dgm:prSet presAssocID="{0268B9DC-9556-4130-9A5C-B7B36DBA6223}" presName="rootComposite" presStyleCnt="0"/>
      <dgm:spPr/>
    </dgm:pt>
    <dgm:pt modelId="{24C0FD26-F3E8-4E85-B086-2BAABCC04D3D}" type="pres">
      <dgm:prSet presAssocID="{0268B9DC-9556-4130-9A5C-B7B36DBA6223}" presName="rootText" presStyleLbl="node3" presStyleIdx="6" presStyleCnt="25">
        <dgm:presLayoutVars>
          <dgm:chPref val="3"/>
        </dgm:presLayoutVars>
      </dgm:prSet>
      <dgm:spPr/>
    </dgm:pt>
    <dgm:pt modelId="{16C68D27-7D35-4B6F-A159-C36171F33A11}" type="pres">
      <dgm:prSet presAssocID="{0268B9DC-9556-4130-9A5C-B7B36DBA6223}" presName="rootConnector" presStyleLbl="node3" presStyleIdx="6" presStyleCnt="25"/>
      <dgm:spPr/>
    </dgm:pt>
    <dgm:pt modelId="{BFBA1DF2-F850-4F55-BE3E-B73C3F736F15}" type="pres">
      <dgm:prSet presAssocID="{0268B9DC-9556-4130-9A5C-B7B36DBA6223}" presName="hierChild4" presStyleCnt="0"/>
      <dgm:spPr/>
    </dgm:pt>
    <dgm:pt modelId="{565DBEAD-094B-403B-9582-A6F93277C15D}" type="pres">
      <dgm:prSet presAssocID="{0268B9DC-9556-4130-9A5C-B7B36DBA6223}" presName="hierChild5" presStyleCnt="0"/>
      <dgm:spPr/>
    </dgm:pt>
    <dgm:pt modelId="{514398E2-E469-6543-9CB7-77ADD4B06806}" type="pres">
      <dgm:prSet presAssocID="{CA10BD6B-08DB-4FC6-8AA6-9A7393027DE3}" presName="Name48" presStyleLbl="parChTrans1D3" presStyleIdx="7" presStyleCnt="29"/>
      <dgm:spPr/>
    </dgm:pt>
    <dgm:pt modelId="{AA4E1AB3-DEBC-4950-AE99-F446D3811771}" type="pres">
      <dgm:prSet presAssocID="{6B457204-69C8-4F9E-844B-8FFEF50D48D2}" presName="hierRoot2" presStyleCnt="0">
        <dgm:presLayoutVars>
          <dgm:hierBranch val="hang"/>
        </dgm:presLayoutVars>
      </dgm:prSet>
      <dgm:spPr/>
    </dgm:pt>
    <dgm:pt modelId="{D3B8E50C-8EC6-44DA-8F78-76A328D706EB}" type="pres">
      <dgm:prSet presAssocID="{6B457204-69C8-4F9E-844B-8FFEF50D48D2}" presName="rootComposite" presStyleCnt="0"/>
      <dgm:spPr/>
    </dgm:pt>
    <dgm:pt modelId="{FF8B26B1-00A6-4C54-A93C-B2C649E1F0C7}" type="pres">
      <dgm:prSet presAssocID="{6B457204-69C8-4F9E-844B-8FFEF50D48D2}" presName="rootText" presStyleLbl="node3" presStyleIdx="7" presStyleCnt="25">
        <dgm:presLayoutVars>
          <dgm:chPref val="3"/>
        </dgm:presLayoutVars>
      </dgm:prSet>
      <dgm:spPr/>
    </dgm:pt>
    <dgm:pt modelId="{378B8DC2-A303-45E1-88C5-F6DA23A2D770}" type="pres">
      <dgm:prSet presAssocID="{6B457204-69C8-4F9E-844B-8FFEF50D48D2}" presName="rootConnector" presStyleLbl="node3" presStyleIdx="7" presStyleCnt="25"/>
      <dgm:spPr/>
    </dgm:pt>
    <dgm:pt modelId="{F33C6F29-7E52-4677-9FE5-F029B0835EED}" type="pres">
      <dgm:prSet presAssocID="{6B457204-69C8-4F9E-844B-8FFEF50D48D2}" presName="hierChild4" presStyleCnt="0"/>
      <dgm:spPr/>
    </dgm:pt>
    <dgm:pt modelId="{86462A11-684E-4D97-9332-C444ECA42099}" type="pres">
      <dgm:prSet presAssocID="{6B457204-69C8-4F9E-844B-8FFEF50D48D2}" presName="hierChild5" presStyleCnt="0"/>
      <dgm:spPr/>
    </dgm:pt>
    <dgm:pt modelId="{45E0969D-E338-2746-BC0D-225390EA9602}" type="pres">
      <dgm:prSet presAssocID="{289A7EBA-8AAE-4E36-BA17-76FC359BD90F}" presName="Name48" presStyleLbl="parChTrans1D3" presStyleIdx="8" presStyleCnt="29"/>
      <dgm:spPr/>
    </dgm:pt>
    <dgm:pt modelId="{50E25F59-138A-4A76-8ECB-E3150B5DBFE9}" type="pres">
      <dgm:prSet presAssocID="{97139093-C4C6-40F1-AA85-6BD926C42174}" presName="hierRoot2" presStyleCnt="0">
        <dgm:presLayoutVars>
          <dgm:hierBranch val="hang"/>
        </dgm:presLayoutVars>
      </dgm:prSet>
      <dgm:spPr/>
    </dgm:pt>
    <dgm:pt modelId="{4F6244CA-BDE1-4191-9956-6B3CE32709A9}" type="pres">
      <dgm:prSet presAssocID="{97139093-C4C6-40F1-AA85-6BD926C42174}" presName="rootComposite" presStyleCnt="0"/>
      <dgm:spPr/>
    </dgm:pt>
    <dgm:pt modelId="{004B03E1-C166-4C0E-9777-EFF588640826}" type="pres">
      <dgm:prSet presAssocID="{97139093-C4C6-40F1-AA85-6BD926C42174}" presName="rootText" presStyleLbl="node3" presStyleIdx="8" presStyleCnt="25">
        <dgm:presLayoutVars>
          <dgm:chPref val="3"/>
        </dgm:presLayoutVars>
      </dgm:prSet>
      <dgm:spPr/>
    </dgm:pt>
    <dgm:pt modelId="{9A75C143-DBC9-4702-8EA0-E2702FF8BC4E}" type="pres">
      <dgm:prSet presAssocID="{97139093-C4C6-40F1-AA85-6BD926C42174}" presName="rootConnector" presStyleLbl="node3" presStyleIdx="8" presStyleCnt="25"/>
      <dgm:spPr/>
    </dgm:pt>
    <dgm:pt modelId="{82F2DE75-C6C1-4928-BB38-E227706C26EB}" type="pres">
      <dgm:prSet presAssocID="{97139093-C4C6-40F1-AA85-6BD926C42174}" presName="hierChild4" presStyleCnt="0"/>
      <dgm:spPr/>
    </dgm:pt>
    <dgm:pt modelId="{F2DC2588-18A4-40A9-8FE3-DE777F7B04A3}" type="pres">
      <dgm:prSet presAssocID="{97139093-C4C6-40F1-AA85-6BD926C42174}" presName="hierChild5" presStyleCnt="0"/>
      <dgm:spPr/>
    </dgm:pt>
    <dgm:pt modelId="{F602FE94-262C-6C4D-B422-439D7A20A415}" type="pres">
      <dgm:prSet presAssocID="{18EA504F-0934-4B9F-B2AA-4980FB670225}" presName="Name48" presStyleLbl="parChTrans1D3" presStyleIdx="9" presStyleCnt="29"/>
      <dgm:spPr/>
    </dgm:pt>
    <dgm:pt modelId="{17EC7F43-AE86-4637-82A5-994CD7F3AC98}" type="pres">
      <dgm:prSet presAssocID="{BDEA275A-C891-48BB-9EB5-285419495E05}" presName="hierRoot2" presStyleCnt="0">
        <dgm:presLayoutVars>
          <dgm:hierBranch val="hang"/>
        </dgm:presLayoutVars>
      </dgm:prSet>
      <dgm:spPr/>
    </dgm:pt>
    <dgm:pt modelId="{6C05362E-C7B2-4404-86FD-F7C497E86766}" type="pres">
      <dgm:prSet presAssocID="{BDEA275A-C891-48BB-9EB5-285419495E05}" presName="rootComposite" presStyleCnt="0"/>
      <dgm:spPr/>
    </dgm:pt>
    <dgm:pt modelId="{80848476-EC32-4C28-B961-04AD2216C13B}" type="pres">
      <dgm:prSet presAssocID="{BDEA275A-C891-48BB-9EB5-285419495E05}" presName="rootText" presStyleLbl="node3" presStyleIdx="9" presStyleCnt="25">
        <dgm:presLayoutVars>
          <dgm:chPref val="3"/>
        </dgm:presLayoutVars>
      </dgm:prSet>
      <dgm:spPr/>
    </dgm:pt>
    <dgm:pt modelId="{7966B902-4F52-4C5B-BCB3-B3B6AC738C9B}" type="pres">
      <dgm:prSet presAssocID="{BDEA275A-C891-48BB-9EB5-285419495E05}" presName="rootConnector" presStyleLbl="node3" presStyleIdx="9" presStyleCnt="25"/>
      <dgm:spPr/>
    </dgm:pt>
    <dgm:pt modelId="{90A5316C-1FC4-4182-95EF-C34259C11FA4}" type="pres">
      <dgm:prSet presAssocID="{BDEA275A-C891-48BB-9EB5-285419495E05}" presName="hierChild4" presStyleCnt="0"/>
      <dgm:spPr/>
    </dgm:pt>
    <dgm:pt modelId="{F00D7522-B0F3-4113-80CB-7CEFC3E62D51}" type="pres">
      <dgm:prSet presAssocID="{BDEA275A-C891-48BB-9EB5-285419495E05}" presName="hierChild5" presStyleCnt="0"/>
      <dgm:spPr/>
    </dgm:pt>
    <dgm:pt modelId="{3E7037FE-C47C-CC4B-AE5C-3F8C5A7E180B}" type="pres">
      <dgm:prSet presAssocID="{C0559C60-6DB6-429D-A8C7-24170AD4E290}" presName="Name48" presStyleLbl="parChTrans1D3" presStyleIdx="10" presStyleCnt="29"/>
      <dgm:spPr/>
    </dgm:pt>
    <dgm:pt modelId="{2E56E31A-A4AB-4E3F-98D0-695FD197C781}" type="pres">
      <dgm:prSet presAssocID="{71824778-E851-44F3-976F-EAF606945699}" presName="hierRoot2" presStyleCnt="0">
        <dgm:presLayoutVars>
          <dgm:hierBranch val="hang"/>
        </dgm:presLayoutVars>
      </dgm:prSet>
      <dgm:spPr/>
    </dgm:pt>
    <dgm:pt modelId="{6A0B04A2-AA92-4964-9578-49FC8B650694}" type="pres">
      <dgm:prSet presAssocID="{71824778-E851-44F3-976F-EAF606945699}" presName="rootComposite" presStyleCnt="0"/>
      <dgm:spPr/>
    </dgm:pt>
    <dgm:pt modelId="{2C677E57-A84B-483C-A7AE-4214D7EA3F6F}" type="pres">
      <dgm:prSet presAssocID="{71824778-E851-44F3-976F-EAF606945699}" presName="rootText" presStyleLbl="node3" presStyleIdx="10" presStyleCnt="25">
        <dgm:presLayoutVars>
          <dgm:chPref val="3"/>
        </dgm:presLayoutVars>
      </dgm:prSet>
      <dgm:spPr/>
    </dgm:pt>
    <dgm:pt modelId="{E0945986-5C6D-46AA-9D23-5FF9FD1E476B}" type="pres">
      <dgm:prSet presAssocID="{71824778-E851-44F3-976F-EAF606945699}" presName="rootConnector" presStyleLbl="node3" presStyleIdx="10" presStyleCnt="25"/>
      <dgm:spPr/>
    </dgm:pt>
    <dgm:pt modelId="{E8444FED-E1B8-4303-B942-E9CE7E091D98}" type="pres">
      <dgm:prSet presAssocID="{71824778-E851-44F3-976F-EAF606945699}" presName="hierChild4" presStyleCnt="0"/>
      <dgm:spPr/>
    </dgm:pt>
    <dgm:pt modelId="{71183489-0B0A-4434-A4A9-9CD91999E324}" type="pres">
      <dgm:prSet presAssocID="{71824778-E851-44F3-976F-EAF606945699}" presName="hierChild5" presStyleCnt="0"/>
      <dgm:spPr/>
    </dgm:pt>
    <dgm:pt modelId="{76168BEE-6FF5-41E4-9054-D17659DE7735}" type="pres">
      <dgm:prSet presAssocID="{6B733295-1841-49E7-8040-33613687CE7F}" presName="hierChild5" presStyleCnt="0"/>
      <dgm:spPr/>
    </dgm:pt>
    <dgm:pt modelId="{9DE14E85-B5C9-47B0-9214-E33203762B43}" type="pres">
      <dgm:prSet presAssocID="{6EA582D0-01FE-4350-90BB-99DC5E9C6FA6}" presName="Name37" presStyleLbl="parChTrans1D2" presStyleIdx="2" presStyleCnt="7"/>
      <dgm:spPr/>
    </dgm:pt>
    <dgm:pt modelId="{CFB0EC90-462E-4E20-B72A-B9CBAD7F70AC}" type="pres">
      <dgm:prSet presAssocID="{59353872-18D7-408B-9FA6-32A1F5AFBD54}" presName="hierRoot2" presStyleCnt="0">
        <dgm:presLayoutVars>
          <dgm:hierBranch val="hang"/>
        </dgm:presLayoutVars>
      </dgm:prSet>
      <dgm:spPr/>
    </dgm:pt>
    <dgm:pt modelId="{96CF76AA-B0FC-4899-8650-F09FFBF1A3D5}" type="pres">
      <dgm:prSet presAssocID="{59353872-18D7-408B-9FA6-32A1F5AFBD54}" presName="rootComposite" presStyleCnt="0"/>
      <dgm:spPr/>
    </dgm:pt>
    <dgm:pt modelId="{64CCA7CF-DD46-45A1-92B8-3C158B002597}" type="pres">
      <dgm:prSet presAssocID="{59353872-18D7-408B-9FA6-32A1F5AFBD54}" presName="rootText" presStyleLbl="node2" presStyleIdx="2" presStyleCnt="6">
        <dgm:presLayoutVars>
          <dgm:chPref val="3"/>
        </dgm:presLayoutVars>
      </dgm:prSet>
      <dgm:spPr/>
    </dgm:pt>
    <dgm:pt modelId="{233C863F-6AAA-4243-8B3E-E5126F0CD56E}" type="pres">
      <dgm:prSet presAssocID="{59353872-18D7-408B-9FA6-32A1F5AFBD54}" presName="rootConnector" presStyleLbl="node2" presStyleIdx="2" presStyleCnt="6"/>
      <dgm:spPr/>
    </dgm:pt>
    <dgm:pt modelId="{D7831C4A-E8B0-4873-8889-0D14DC943CA6}" type="pres">
      <dgm:prSet presAssocID="{59353872-18D7-408B-9FA6-32A1F5AFBD54}" presName="hierChild4" presStyleCnt="0"/>
      <dgm:spPr/>
    </dgm:pt>
    <dgm:pt modelId="{D4C4EB78-5206-AF42-B760-2585AFB12242}" type="pres">
      <dgm:prSet presAssocID="{342B081C-5C96-4F2D-AA6A-151EAB18E8E6}" presName="Name48" presStyleLbl="parChTrans1D3" presStyleIdx="11" presStyleCnt="29"/>
      <dgm:spPr/>
    </dgm:pt>
    <dgm:pt modelId="{29375C81-A99A-4CFA-BAE8-FC288AE72F11}" type="pres">
      <dgm:prSet presAssocID="{BD4CC323-FF7D-40AF-B0B6-6C712A510697}" presName="hierRoot2" presStyleCnt="0">
        <dgm:presLayoutVars>
          <dgm:hierBranch val="hang"/>
        </dgm:presLayoutVars>
      </dgm:prSet>
      <dgm:spPr/>
    </dgm:pt>
    <dgm:pt modelId="{7D3F8806-F6F3-4D20-A8EB-DD78CE81FEF6}" type="pres">
      <dgm:prSet presAssocID="{BD4CC323-FF7D-40AF-B0B6-6C712A510697}" presName="rootComposite" presStyleCnt="0"/>
      <dgm:spPr/>
    </dgm:pt>
    <dgm:pt modelId="{E94ADCFB-F44C-4B87-B40A-4BAA6794D048}" type="pres">
      <dgm:prSet presAssocID="{BD4CC323-FF7D-40AF-B0B6-6C712A510697}" presName="rootText" presStyleLbl="node3" presStyleIdx="11" presStyleCnt="25">
        <dgm:presLayoutVars>
          <dgm:chPref val="3"/>
        </dgm:presLayoutVars>
      </dgm:prSet>
      <dgm:spPr/>
    </dgm:pt>
    <dgm:pt modelId="{96A3AB57-639B-4542-88CF-B53FA43992E7}" type="pres">
      <dgm:prSet presAssocID="{BD4CC323-FF7D-40AF-B0B6-6C712A510697}" presName="rootConnector" presStyleLbl="node3" presStyleIdx="11" presStyleCnt="25"/>
      <dgm:spPr/>
    </dgm:pt>
    <dgm:pt modelId="{4F99D396-DF6F-4D71-BEA5-3E621BC5ECA5}" type="pres">
      <dgm:prSet presAssocID="{BD4CC323-FF7D-40AF-B0B6-6C712A510697}" presName="hierChild4" presStyleCnt="0"/>
      <dgm:spPr/>
    </dgm:pt>
    <dgm:pt modelId="{207F3D4D-D416-4E1E-A00B-FAA6728AC42C}" type="pres">
      <dgm:prSet presAssocID="{BD4CC323-FF7D-40AF-B0B6-6C712A510697}" presName="hierChild5" presStyleCnt="0"/>
      <dgm:spPr/>
    </dgm:pt>
    <dgm:pt modelId="{39AF4A4D-3A42-2A42-ADD2-3B3B2F1B682B}" type="pres">
      <dgm:prSet presAssocID="{5C95D843-3400-46E0-B399-F2D3284AE298}" presName="Name48" presStyleLbl="parChTrans1D3" presStyleIdx="12" presStyleCnt="29"/>
      <dgm:spPr/>
    </dgm:pt>
    <dgm:pt modelId="{C1D85CB0-B2F8-4D92-AC73-266C44DFD38B}" type="pres">
      <dgm:prSet presAssocID="{3EE375B4-0D53-47E7-B433-844DFB9D15AC}" presName="hierRoot2" presStyleCnt="0">
        <dgm:presLayoutVars>
          <dgm:hierBranch val="hang"/>
        </dgm:presLayoutVars>
      </dgm:prSet>
      <dgm:spPr/>
    </dgm:pt>
    <dgm:pt modelId="{B053928D-C051-42EF-B740-27EA426F6DE1}" type="pres">
      <dgm:prSet presAssocID="{3EE375B4-0D53-47E7-B433-844DFB9D15AC}" presName="rootComposite" presStyleCnt="0"/>
      <dgm:spPr/>
    </dgm:pt>
    <dgm:pt modelId="{803605AA-CEC3-43CE-9226-3ADA771C443C}" type="pres">
      <dgm:prSet presAssocID="{3EE375B4-0D53-47E7-B433-844DFB9D15AC}" presName="rootText" presStyleLbl="node3" presStyleIdx="12" presStyleCnt="25">
        <dgm:presLayoutVars>
          <dgm:chPref val="3"/>
        </dgm:presLayoutVars>
      </dgm:prSet>
      <dgm:spPr/>
    </dgm:pt>
    <dgm:pt modelId="{143E9A88-09E8-45C6-9358-3917F17E494A}" type="pres">
      <dgm:prSet presAssocID="{3EE375B4-0D53-47E7-B433-844DFB9D15AC}" presName="rootConnector" presStyleLbl="node3" presStyleIdx="12" presStyleCnt="25"/>
      <dgm:spPr/>
    </dgm:pt>
    <dgm:pt modelId="{22EFEE59-346E-42DE-8907-D3A385392C00}" type="pres">
      <dgm:prSet presAssocID="{3EE375B4-0D53-47E7-B433-844DFB9D15AC}" presName="hierChild4" presStyleCnt="0"/>
      <dgm:spPr/>
    </dgm:pt>
    <dgm:pt modelId="{45548535-8290-4ED3-B3E5-B247D89CE49C}" type="pres">
      <dgm:prSet presAssocID="{3EE375B4-0D53-47E7-B433-844DFB9D15AC}" presName="hierChild5" presStyleCnt="0"/>
      <dgm:spPr/>
    </dgm:pt>
    <dgm:pt modelId="{A410B1B5-F4D2-1142-BBFC-C48E2D845824}" type="pres">
      <dgm:prSet presAssocID="{09FCBB52-7A4F-41B3-8406-6F8A31FC1C10}" presName="Name48" presStyleLbl="parChTrans1D3" presStyleIdx="13" presStyleCnt="29"/>
      <dgm:spPr/>
    </dgm:pt>
    <dgm:pt modelId="{38D64028-172A-4D97-A069-FEB4E01A01B2}" type="pres">
      <dgm:prSet presAssocID="{94E0DEE8-9B49-4231-9B13-972AABDFBAE1}" presName="hierRoot2" presStyleCnt="0">
        <dgm:presLayoutVars>
          <dgm:hierBranch val="hang"/>
        </dgm:presLayoutVars>
      </dgm:prSet>
      <dgm:spPr/>
    </dgm:pt>
    <dgm:pt modelId="{12978D60-AF84-4A4B-8C48-BA8F93497A51}" type="pres">
      <dgm:prSet presAssocID="{94E0DEE8-9B49-4231-9B13-972AABDFBAE1}" presName="rootComposite" presStyleCnt="0"/>
      <dgm:spPr/>
    </dgm:pt>
    <dgm:pt modelId="{DB7F7B3D-11EB-46C0-A281-5D7BC0719968}" type="pres">
      <dgm:prSet presAssocID="{94E0DEE8-9B49-4231-9B13-972AABDFBAE1}" presName="rootText" presStyleLbl="node3" presStyleIdx="13" presStyleCnt="25">
        <dgm:presLayoutVars>
          <dgm:chPref val="3"/>
        </dgm:presLayoutVars>
      </dgm:prSet>
      <dgm:spPr/>
    </dgm:pt>
    <dgm:pt modelId="{CC178739-5157-41DC-9164-24E85F681371}" type="pres">
      <dgm:prSet presAssocID="{94E0DEE8-9B49-4231-9B13-972AABDFBAE1}" presName="rootConnector" presStyleLbl="node3" presStyleIdx="13" presStyleCnt="25"/>
      <dgm:spPr/>
    </dgm:pt>
    <dgm:pt modelId="{1F3BAE14-23C6-4A93-B117-4F99DA3C135C}" type="pres">
      <dgm:prSet presAssocID="{94E0DEE8-9B49-4231-9B13-972AABDFBAE1}" presName="hierChild4" presStyleCnt="0"/>
      <dgm:spPr/>
    </dgm:pt>
    <dgm:pt modelId="{781B55AF-D46C-4317-A101-9B144177EA83}" type="pres">
      <dgm:prSet presAssocID="{94E0DEE8-9B49-4231-9B13-972AABDFBAE1}" presName="hierChild5" presStyleCnt="0"/>
      <dgm:spPr/>
    </dgm:pt>
    <dgm:pt modelId="{5123E533-5B56-3745-9F4A-F2CCF675FBA7}" type="pres">
      <dgm:prSet presAssocID="{86CCEFEF-56E6-4BF0-B17B-B545C18F4835}" presName="Name48" presStyleLbl="parChTrans1D3" presStyleIdx="14" presStyleCnt="29"/>
      <dgm:spPr/>
    </dgm:pt>
    <dgm:pt modelId="{FE061F6D-49EC-4F37-8A87-7D3609BE237A}" type="pres">
      <dgm:prSet presAssocID="{BFFD2927-B3BF-404B-A851-6903ED22DEE1}" presName="hierRoot2" presStyleCnt="0">
        <dgm:presLayoutVars>
          <dgm:hierBranch val="hang"/>
        </dgm:presLayoutVars>
      </dgm:prSet>
      <dgm:spPr/>
    </dgm:pt>
    <dgm:pt modelId="{C99B9AE8-73DA-446A-B261-A30E76C0501D}" type="pres">
      <dgm:prSet presAssocID="{BFFD2927-B3BF-404B-A851-6903ED22DEE1}" presName="rootComposite" presStyleCnt="0"/>
      <dgm:spPr/>
    </dgm:pt>
    <dgm:pt modelId="{A4E99359-D583-4759-9CB0-8637A7A58C40}" type="pres">
      <dgm:prSet presAssocID="{BFFD2927-B3BF-404B-A851-6903ED22DEE1}" presName="rootText" presStyleLbl="node3" presStyleIdx="14" presStyleCnt="25">
        <dgm:presLayoutVars>
          <dgm:chPref val="3"/>
        </dgm:presLayoutVars>
      </dgm:prSet>
      <dgm:spPr/>
    </dgm:pt>
    <dgm:pt modelId="{C69E42B1-345E-4A53-9DA7-492AE52EC144}" type="pres">
      <dgm:prSet presAssocID="{BFFD2927-B3BF-404B-A851-6903ED22DEE1}" presName="rootConnector" presStyleLbl="node3" presStyleIdx="14" presStyleCnt="25"/>
      <dgm:spPr/>
    </dgm:pt>
    <dgm:pt modelId="{3ED96E46-716C-4783-AF40-1107189CDB4F}" type="pres">
      <dgm:prSet presAssocID="{BFFD2927-B3BF-404B-A851-6903ED22DEE1}" presName="hierChild4" presStyleCnt="0"/>
      <dgm:spPr/>
    </dgm:pt>
    <dgm:pt modelId="{A6F4AAE4-BF68-4B6D-9EC2-27358814A624}" type="pres">
      <dgm:prSet presAssocID="{BFFD2927-B3BF-404B-A851-6903ED22DEE1}" presName="hierChild5" presStyleCnt="0"/>
      <dgm:spPr/>
    </dgm:pt>
    <dgm:pt modelId="{1B244610-8333-224C-A993-3AAEEDC6C79C}" type="pres">
      <dgm:prSet presAssocID="{711F537F-3465-4198-B2AA-7DECEAADE16B}" presName="Name48" presStyleLbl="parChTrans1D3" presStyleIdx="15" presStyleCnt="29"/>
      <dgm:spPr/>
    </dgm:pt>
    <dgm:pt modelId="{BE137E9B-328D-4A66-BDD1-97E401D96710}" type="pres">
      <dgm:prSet presAssocID="{620D4C3A-BB3E-4D06-98EA-1A6611FD4F38}" presName="hierRoot2" presStyleCnt="0">
        <dgm:presLayoutVars>
          <dgm:hierBranch val="hang"/>
        </dgm:presLayoutVars>
      </dgm:prSet>
      <dgm:spPr/>
    </dgm:pt>
    <dgm:pt modelId="{BCD7850D-80FF-4F8B-B27F-CED9016EE945}" type="pres">
      <dgm:prSet presAssocID="{620D4C3A-BB3E-4D06-98EA-1A6611FD4F38}" presName="rootComposite" presStyleCnt="0"/>
      <dgm:spPr/>
    </dgm:pt>
    <dgm:pt modelId="{919934BB-55AE-4283-B34B-90D3BA8BCC61}" type="pres">
      <dgm:prSet presAssocID="{620D4C3A-BB3E-4D06-98EA-1A6611FD4F38}" presName="rootText" presStyleLbl="node3" presStyleIdx="15" presStyleCnt="25">
        <dgm:presLayoutVars>
          <dgm:chPref val="3"/>
        </dgm:presLayoutVars>
      </dgm:prSet>
      <dgm:spPr/>
    </dgm:pt>
    <dgm:pt modelId="{64D62E23-E05F-46A2-9C22-4DD227CBAD62}" type="pres">
      <dgm:prSet presAssocID="{620D4C3A-BB3E-4D06-98EA-1A6611FD4F38}" presName="rootConnector" presStyleLbl="node3" presStyleIdx="15" presStyleCnt="25"/>
      <dgm:spPr/>
    </dgm:pt>
    <dgm:pt modelId="{75A76176-6CD1-4612-8A98-84B9DB743E3C}" type="pres">
      <dgm:prSet presAssocID="{620D4C3A-BB3E-4D06-98EA-1A6611FD4F38}" presName="hierChild4" presStyleCnt="0"/>
      <dgm:spPr/>
    </dgm:pt>
    <dgm:pt modelId="{711DE57C-CA2B-46B4-8168-A3DA4C813DC7}" type="pres">
      <dgm:prSet presAssocID="{620D4C3A-BB3E-4D06-98EA-1A6611FD4F38}" presName="hierChild5" presStyleCnt="0"/>
      <dgm:spPr/>
    </dgm:pt>
    <dgm:pt modelId="{41C683F5-2844-46CB-8BBA-F7A2E0ACE41E}" type="pres">
      <dgm:prSet presAssocID="{59353872-18D7-408B-9FA6-32A1F5AFBD54}" presName="hierChild5" presStyleCnt="0"/>
      <dgm:spPr/>
    </dgm:pt>
    <dgm:pt modelId="{4C923F84-5458-4168-9058-5C192438A8A7}" type="pres">
      <dgm:prSet presAssocID="{D718879C-C53B-4A47-817D-4364B38E4E6A}" presName="Name37" presStyleLbl="parChTrans1D2" presStyleIdx="3" presStyleCnt="7"/>
      <dgm:spPr/>
    </dgm:pt>
    <dgm:pt modelId="{86B7C505-2289-4091-B61C-EBE59480F448}" type="pres">
      <dgm:prSet presAssocID="{29C1FD59-E931-497B-B5CE-E6125456D697}" presName="hierRoot2" presStyleCnt="0">
        <dgm:presLayoutVars>
          <dgm:hierBranch val="hang"/>
        </dgm:presLayoutVars>
      </dgm:prSet>
      <dgm:spPr/>
    </dgm:pt>
    <dgm:pt modelId="{98A43F54-57B1-4984-81DC-069EE7F75B4C}" type="pres">
      <dgm:prSet presAssocID="{29C1FD59-E931-497B-B5CE-E6125456D697}" presName="rootComposite" presStyleCnt="0"/>
      <dgm:spPr/>
    </dgm:pt>
    <dgm:pt modelId="{3069E4AC-4877-4E8B-87A3-90E5F9616D74}" type="pres">
      <dgm:prSet presAssocID="{29C1FD59-E931-497B-B5CE-E6125456D697}" presName="rootText" presStyleLbl="node2" presStyleIdx="3" presStyleCnt="6">
        <dgm:presLayoutVars>
          <dgm:chPref val="3"/>
        </dgm:presLayoutVars>
      </dgm:prSet>
      <dgm:spPr/>
    </dgm:pt>
    <dgm:pt modelId="{AEBB912E-656B-4E4A-A5BC-B661055ADB32}" type="pres">
      <dgm:prSet presAssocID="{29C1FD59-E931-497B-B5CE-E6125456D697}" presName="rootConnector" presStyleLbl="node2" presStyleIdx="3" presStyleCnt="6"/>
      <dgm:spPr/>
    </dgm:pt>
    <dgm:pt modelId="{C897EBB7-A92E-4BE2-8C80-60BA1C1BDDE0}" type="pres">
      <dgm:prSet presAssocID="{29C1FD59-E931-497B-B5CE-E6125456D697}" presName="hierChild4" presStyleCnt="0"/>
      <dgm:spPr/>
    </dgm:pt>
    <dgm:pt modelId="{D415A086-5572-5345-BF6B-0796DADA1F70}" type="pres">
      <dgm:prSet presAssocID="{348A1535-BA43-46BF-BE27-8AB9C0E499F8}" presName="Name48" presStyleLbl="parChTrans1D3" presStyleIdx="16" presStyleCnt="29"/>
      <dgm:spPr/>
    </dgm:pt>
    <dgm:pt modelId="{B8BD0529-03BD-41F6-9269-1A89DB0B54E0}" type="pres">
      <dgm:prSet presAssocID="{AD8CE54D-9FBE-41C6-BA16-81E2F11CCCCE}" presName="hierRoot2" presStyleCnt="0">
        <dgm:presLayoutVars>
          <dgm:hierBranch val="hang"/>
        </dgm:presLayoutVars>
      </dgm:prSet>
      <dgm:spPr/>
    </dgm:pt>
    <dgm:pt modelId="{BC101494-A770-42B7-9FAD-63C8425C85FF}" type="pres">
      <dgm:prSet presAssocID="{AD8CE54D-9FBE-41C6-BA16-81E2F11CCCCE}" presName="rootComposite" presStyleCnt="0"/>
      <dgm:spPr/>
    </dgm:pt>
    <dgm:pt modelId="{B4BC53DD-2936-4E43-96A0-F5F92831B7AE}" type="pres">
      <dgm:prSet presAssocID="{AD8CE54D-9FBE-41C6-BA16-81E2F11CCCCE}" presName="rootText" presStyleLbl="node3" presStyleIdx="16" presStyleCnt="25">
        <dgm:presLayoutVars>
          <dgm:chPref val="3"/>
        </dgm:presLayoutVars>
      </dgm:prSet>
      <dgm:spPr/>
    </dgm:pt>
    <dgm:pt modelId="{1D55B417-1FA3-447B-8A42-BDD2CDCE6563}" type="pres">
      <dgm:prSet presAssocID="{AD8CE54D-9FBE-41C6-BA16-81E2F11CCCCE}" presName="rootConnector" presStyleLbl="node3" presStyleIdx="16" presStyleCnt="25"/>
      <dgm:spPr/>
    </dgm:pt>
    <dgm:pt modelId="{E71F2443-209C-406F-9DD3-FD6948893C50}" type="pres">
      <dgm:prSet presAssocID="{AD8CE54D-9FBE-41C6-BA16-81E2F11CCCCE}" presName="hierChild4" presStyleCnt="0"/>
      <dgm:spPr/>
    </dgm:pt>
    <dgm:pt modelId="{1AD34535-A87A-4E20-83AA-436F8031D506}" type="pres">
      <dgm:prSet presAssocID="{AD8CE54D-9FBE-41C6-BA16-81E2F11CCCCE}" presName="hierChild5" presStyleCnt="0"/>
      <dgm:spPr/>
    </dgm:pt>
    <dgm:pt modelId="{3A515F1B-174D-9C4B-8C65-9967D8B664AE}" type="pres">
      <dgm:prSet presAssocID="{FBE3ED1E-0114-43CE-BC69-F3183BE1F239}" presName="Name48" presStyleLbl="parChTrans1D3" presStyleIdx="17" presStyleCnt="29"/>
      <dgm:spPr/>
    </dgm:pt>
    <dgm:pt modelId="{3C53697E-9E91-4BF7-8F28-3BAB819B5D48}" type="pres">
      <dgm:prSet presAssocID="{5F06460F-B6AA-4D66-A220-8605AE3E6559}" presName="hierRoot2" presStyleCnt="0">
        <dgm:presLayoutVars>
          <dgm:hierBranch val="hang"/>
        </dgm:presLayoutVars>
      </dgm:prSet>
      <dgm:spPr/>
    </dgm:pt>
    <dgm:pt modelId="{F953352F-194A-4DFA-8B67-951C05489088}" type="pres">
      <dgm:prSet presAssocID="{5F06460F-B6AA-4D66-A220-8605AE3E6559}" presName="rootComposite" presStyleCnt="0"/>
      <dgm:spPr/>
    </dgm:pt>
    <dgm:pt modelId="{3679E4D6-90C5-4302-B81B-DA3021D029CB}" type="pres">
      <dgm:prSet presAssocID="{5F06460F-B6AA-4D66-A220-8605AE3E6559}" presName="rootText" presStyleLbl="node3" presStyleIdx="17" presStyleCnt="25">
        <dgm:presLayoutVars>
          <dgm:chPref val="3"/>
        </dgm:presLayoutVars>
      </dgm:prSet>
      <dgm:spPr/>
    </dgm:pt>
    <dgm:pt modelId="{1C76240D-508C-4BED-9B84-9BC3EE661E1F}" type="pres">
      <dgm:prSet presAssocID="{5F06460F-B6AA-4D66-A220-8605AE3E6559}" presName="rootConnector" presStyleLbl="node3" presStyleIdx="17" presStyleCnt="25"/>
      <dgm:spPr/>
    </dgm:pt>
    <dgm:pt modelId="{195269DF-5584-4CEA-92B8-46178FFABD3B}" type="pres">
      <dgm:prSet presAssocID="{5F06460F-B6AA-4D66-A220-8605AE3E6559}" presName="hierChild4" presStyleCnt="0"/>
      <dgm:spPr/>
    </dgm:pt>
    <dgm:pt modelId="{9EDE3D1A-BA82-4C2E-815C-6F0BC6E4D2BD}" type="pres">
      <dgm:prSet presAssocID="{5F06460F-B6AA-4D66-A220-8605AE3E6559}" presName="hierChild5" presStyleCnt="0"/>
      <dgm:spPr/>
    </dgm:pt>
    <dgm:pt modelId="{45341D93-A17A-7448-BDA8-204BD89C1DD5}" type="pres">
      <dgm:prSet presAssocID="{D2C0FDD2-26EC-482E-9032-43F246ED284E}" presName="Name48" presStyleLbl="parChTrans1D3" presStyleIdx="18" presStyleCnt="29"/>
      <dgm:spPr/>
    </dgm:pt>
    <dgm:pt modelId="{B4F4015C-5F8F-4CE0-BA89-BF99FF090E1C}" type="pres">
      <dgm:prSet presAssocID="{6F9A85D9-53AA-4778-A94E-F77D228D183D}" presName="hierRoot2" presStyleCnt="0">
        <dgm:presLayoutVars>
          <dgm:hierBranch/>
        </dgm:presLayoutVars>
      </dgm:prSet>
      <dgm:spPr/>
    </dgm:pt>
    <dgm:pt modelId="{D1FC122A-005E-40C7-83A5-8650B4291951}" type="pres">
      <dgm:prSet presAssocID="{6F9A85D9-53AA-4778-A94E-F77D228D183D}" presName="rootComposite" presStyleCnt="0"/>
      <dgm:spPr/>
    </dgm:pt>
    <dgm:pt modelId="{21AF80C9-5591-4474-96BF-368665A20E3D}" type="pres">
      <dgm:prSet presAssocID="{6F9A85D9-53AA-4778-A94E-F77D228D183D}" presName="rootText" presStyleLbl="node3" presStyleIdx="18" presStyleCnt="25">
        <dgm:presLayoutVars>
          <dgm:chPref val="3"/>
        </dgm:presLayoutVars>
      </dgm:prSet>
      <dgm:spPr/>
    </dgm:pt>
    <dgm:pt modelId="{8EC467F0-F4B8-43C4-812D-26DE2D4BBA9D}" type="pres">
      <dgm:prSet presAssocID="{6F9A85D9-53AA-4778-A94E-F77D228D183D}" presName="rootConnector" presStyleLbl="node3" presStyleIdx="18" presStyleCnt="25"/>
      <dgm:spPr/>
    </dgm:pt>
    <dgm:pt modelId="{90BEB2DE-2B63-4A4C-B290-24C8F146E1C5}" type="pres">
      <dgm:prSet presAssocID="{6F9A85D9-53AA-4778-A94E-F77D228D183D}" presName="hierChild4" presStyleCnt="0"/>
      <dgm:spPr/>
    </dgm:pt>
    <dgm:pt modelId="{408A0F60-4391-44AD-846F-99CAC0793BDD}" type="pres">
      <dgm:prSet presAssocID="{6F9A85D9-53AA-4778-A94E-F77D228D183D}" presName="hierChild5" presStyleCnt="0"/>
      <dgm:spPr/>
    </dgm:pt>
    <dgm:pt modelId="{A5D4F999-F6B2-6D4E-AFBD-ED82EFAFCDDB}" type="pres">
      <dgm:prSet presAssocID="{4D7B51E5-3CC2-467F-9F05-18DDCD6F31BD}" presName="Name48" presStyleLbl="parChTrans1D3" presStyleIdx="19" presStyleCnt="29"/>
      <dgm:spPr/>
    </dgm:pt>
    <dgm:pt modelId="{B81FA0A9-FFF1-4085-9B7F-2C7339BB7BB7}" type="pres">
      <dgm:prSet presAssocID="{7C358F90-4548-4117-84B8-7748BD6A3A02}" presName="hierRoot2" presStyleCnt="0">
        <dgm:presLayoutVars>
          <dgm:hierBranch val="hang"/>
        </dgm:presLayoutVars>
      </dgm:prSet>
      <dgm:spPr/>
    </dgm:pt>
    <dgm:pt modelId="{E09D79BE-496F-4181-A463-F95124C2D43E}" type="pres">
      <dgm:prSet presAssocID="{7C358F90-4548-4117-84B8-7748BD6A3A02}" presName="rootComposite" presStyleCnt="0"/>
      <dgm:spPr/>
    </dgm:pt>
    <dgm:pt modelId="{C88645F5-C294-45D8-AFA7-369EABA1FC1E}" type="pres">
      <dgm:prSet presAssocID="{7C358F90-4548-4117-84B8-7748BD6A3A02}" presName="rootText" presStyleLbl="node3" presStyleIdx="19" presStyleCnt="25">
        <dgm:presLayoutVars>
          <dgm:chPref val="3"/>
        </dgm:presLayoutVars>
      </dgm:prSet>
      <dgm:spPr/>
    </dgm:pt>
    <dgm:pt modelId="{D9630445-18D5-44FE-AD39-6307D25572D7}" type="pres">
      <dgm:prSet presAssocID="{7C358F90-4548-4117-84B8-7748BD6A3A02}" presName="rootConnector" presStyleLbl="node3" presStyleIdx="19" presStyleCnt="25"/>
      <dgm:spPr/>
    </dgm:pt>
    <dgm:pt modelId="{F42676B9-6C21-49DE-98AA-3B0E7CAA2D66}" type="pres">
      <dgm:prSet presAssocID="{7C358F90-4548-4117-84B8-7748BD6A3A02}" presName="hierChild4" presStyleCnt="0"/>
      <dgm:spPr/>
    </dgm:pt>
    <dgm:pt modelId="{6A820B8D-A3A9-4718-8FE9-8E212C040761}" type="pres">
      <dgm:prSet presAssocID="{7C358F90-4548-4117-84B8-7748BD6A3A02}" presName="hierChild5" presStyleCnt="0"/>
      <dgm:spPr/>
    </dgm:pt>
    <dgm:pt modelId="{A4D7D3D8-9132-4FBE-BB6A-91C3814E8ED7}" type="pres">
      <dgm:prSet presAssocID="{29C1FD59-E931-497B-B5CE-E6125456D697}" presName="hierChild5" presStyleCnt="0"/>
      <dgm:spPr/>
    </dgm:pt>
    <dgm:pt modelId="{8FB40727-EBF7-4380-AB2A-CD2F54326273}" type="pres">
      <dgm:prSet presAssocID="{C8AF4D70-BB94-4EB7-B30F-C63CFB99E151}" presName="Name37" presStyleLbl="parChTrans1D2" presStyleIdx="4" presStyleCnt="7"/>
      <dgm:spPr/>
    </dgm:pt>
    <dgm:pt modelId="{36340D22-6C80-413D-815D-96270AAD0CB6}" type="pres">
      <dgm:prSet presAssocID="{58FF64CA-39A9-41F5-9460-73E598A3F681}" presName="hierRoot2" presStyleCnt="0">
        <dgm:presLayoutVars>
          <dgm:hierBranch val="hang"/>
        </dgm:presLayoutVars>
      </dgm:prSet>
      <dgm:spPr/>
    </dgm:pt>
    <dgm:pt modelId="{095201BF-E6C1-4C74-ADF2-C659332A750B}" type="pres">
      <dgm:prSet presAssocID="{58FF64CA-39A9-41F5-9460-73E598A3F681}" presName="rootComposite" presStyleCnt="0"/>
      <dgm:spPr/>
    </dgm:pt>
    <dgm:pt modelId="{5906F6DC-CB21-467A-BD04-D88200930BEF}" type="pres">
      <dgm:prSet presAssocID="{58FF64CA-39A9-41F5-9460-73E598A3F681}" presName="rootText" presStyleLbl="node2" presStyleIdx="4" presStyleCnt="6">
        <dgm:presLayoutVars>
          <dgm:chPref val="3"/>
        </dgm:presLayoutVars>
      </dgm:prSet>
      <dgm:spPr/>
    </dgm:pt>
    <dgm:pt modelId="{251A1295-73FD-432C-A387-E6D5DBD7BFFB}" type="pres">
      <dgm:prSet presAssocID="{58FF64CA-39A9-41F5-9460-73E598A3F681}" presName="rootConnector" presStyleLbl="node2" presStyleIdx="4" presStyleCnt="6"/>
      <dgm:spPr/>
    </dgm:pt>
    <dgm:pt modelId="{A8B48F43-EA13-4AB8-9BDF-D2727749165C}" type="pres">
      <dgm:prSet presAssocID="{58FF64CA-39A9-41F5-9460-73E598A3F681}" presName="hierChild4" presStyleCnt="0"/>
      <dgm:spPr/>
    </dgm:pt>
    <dgm:pt modelId="{E629164F-414B-8349-9D50-E359FBC9BAF3}" type="pres">
      <dgm:prSet presAssocID="{F718A54F-D1D5-4E4F-B69E-BC8AAEFC37A6}" presName="Name48" presStyleLbl="parChTrans1D3" presStyleIdx="20" presStyleCnt="29"/>
      <dgm:spPr/>
    </dgm:pt>
    <dgm:pt modelId="{EAFD2CD3-4183-4B3B-8FD7-0D52E7678AA3}" type="pres">
      <dgm:prSet presAssocID="{02E6A7BC-B0CB-404C-A03D-6D65F818639E}" presName="hierRoot2" presStyleCnt="0">
        <dgm:presLayoutVars>
          <dgm:hierBranch val="hang"/>
        </dgm:presLayoutVars>
      </dgm:prSet>
      <dgm:spPr/>
    </dgm:pt>
    <dgm:pt modelId="{B676F0D6-85C8-4662-A72C-DFFDECF9ECD0}" type="pres">
      <dgm:prSet presAssocID="{02E6A7BC-B0CB-404C-A03D-6D65F818639E}" presName="rootComposite" presStyleCnt="0"/>
      <dgm:spPr/>
    </dgm:pt>
    <dgm:pt modelId="{BE2FEBE1-56FE-44FA-A661-D78B28E2D858}" type="pres">
      <dgm:prSet presAssocID="{02E6A7BC-B0CB-404C-A03D-6D65F818639E}" presName="rootText" presStyleLbl="node3" presStyleIdx="20" presStyleCnt="25">
        <dgm:presLayoutVars>
          <dgm:chPref val="3"/>
        </dgm:presLayoutVars>
      </dgm:prSet>
      <dgm:spPr/>
    </dgm:pt>
    <dgm:pt modelId="{2218C417-D2A3-438A-9681-1B451CD57509}" type="pres">
      <dgm:prSet presAssocID="{02E6A7BC-B0CB-404C-A03D-6D65F818639E}" presName="rootConnector" presStyleLbl="node3" presStyleIdx="20" presStyleCnt="25"/>
      <dgm:spPr/>
    </dgm:pt>
    <dgm:pt modelId="{B053EE98-4C3A-4AF7-A79C-B29DBB14D4F4}" type="pres">
      <dgm:prSet presAssocID="{02E6A7BC-B0CB-404C-A03D-6D65F818639E}" presName="hierChild4" presStyleCnt="0"/>
      <dgm:spPr/>
    </dgm:pt>
    <dgm:pt modelId="{E78CF689-0DE5-4209-8FBC-F405DBD0CA93}" type="pres">
      <dgm:prSet presAssocID="{02E6A7BC-B0CB-404C-A03D-6D65F818639E}" presName="hierChild5" presStyleCnt="0"/>
      <dgm:spPr/>
    </dgm:pt>
    <dgm:pt modelId="{C2FDF732-3201-C148-AD9B-70759F83F7C5}" type="pres">
      <dgm:prSet presAssocID="{4D169FB3-121A-497A-9A53-E6FED06B4E1D}" presName="Name48" presStyleLbl="parChTrans1D3" presStyleIdx="21" presStyleCnt="29"/>
      <dgm:spPr/>
    </dgm:pt>
    <dgm:pt modelId="{01686EDB-5E96-4B6C-9B5A-4EC5F0B8D6AC}" type="pres">
      <dgm:prSet presAssocID="{B8288360-AA97-4D39-9F0A-F20D22BB0B98}" presName="hierRoot2" presStyleCnt="0">
        <dgm:presLayoutVars>
          <dgm:hierBranch val="hang"/>
        </dgm:presLayoutVars>
      </dgm:prSet>
      <dgm:spPr/>
    </dgm:pt>
    <dgm:pt modelId="{B9AF4928-DFFC-49B4-AA33-1ACC8FC24D82}" type="pres">
      <dgm:prSet presAssocID="{B8288360-AA97-4D39-9F0A-F20D22BB0B98}" presName="rootComposite" presStyleCnt="0"/>
      <dgm:spPr/>
    </dgm:pt>
    <dgm:pt modelId="{6AA6DD80-6800-4C28-9CDC-0BAFC6EA8B0A}" type="pres">
      <dgm:prSet presAssocID="{B8288360-AA97-4D39-9F0A-F20D22BB0B98}" presName="rootText" presStyleLbl="node3" presStyleIdx="21" presStyleCnt="25">
        <dgm:presLayoutVars>
          <dgm:chPref val="3"/>
        </dgm:presLayoutVars>
      </dgm:prSet>
      <dgm:spPr/>
    </dgm:pt>
    <dgm:pt modelId="{767D76F5-265E-4594-AAC8-C96DDF20A2A8}" type="pres">
      <dgm:prSet presAssocID="{B8288360-AA97-4D39-9F0A-F20D22BB0B98}" presName="rootConnector" presStyleLbl="node3" presStyleIdx="21" presStyleCnt="25"/>
      <dgm:spPr/>
    </dgm:pt>
    <dgm:pt modelId="{993326DB-99DB-4306-AE77-950B263FBB29}" type="pres">
      <dgm:prSet presAssocID="{B8288360-AA97-4D39-9F0A-F20D22BB0B98}" presName="hierChild4" presStyleCnt="0"/>
      <dgm:spPr/>
    </dgm:pt>
    <dgm:pt modelId="{BC0C2BDE-B4F1-431C-920C-33CAC7598A94}" type="pres">
      <dgm:prSet presAssocID="{B8288360-AA97-4D39-9F0A-F20D22BB0B98}" presName="hierChild5" presStyleCnt="0"/>
      <dgm:spPr/>
    </dgm:pt>
    <dgm:pt modelId="{768AEBCA-7DDA-9645-B0F9-5671C33994B4}" type="pres">
      <dgm:prSet presAssocID="{8E6FAEBB-7A3E-415E-9B96-797AF95172A1}" presName="Name48" presStyleLbl="parChTrans1D3" presStyleIdx="22" presStyleCnt="29"/>
      <dgm:spPr/>
    </dgm:pt>
    <dgm:pt modelId="{E7F00699-9D58-4BFB-BEA1-FAA4242B0327}" type="pres">
      <dgm:prSet presAssocID="{BB646B0F-1BE6-4B9C-B127-939C80CB1E64}" presName="hierRoot2" presStyleCnt="0">
        <dgm:presLayoutVars>
          <dgm:hierBranch val="hang"/>
        </dgm:presLayoutVars>
      </dgm:prSet>
      <dgm:spPr/>
    </dgm:pt>
    <dgm:pt modelId="{591A19D4-4B7C-4EFD-992D-54E5A308E39B}" type="pres">
      <dgm:prSet presAssocID="{BB646B0F-1BE6-4B9C-B127-939C80CB1E64}" presName="rootComposite" presStyleCnt="0"/>
      <dgm:spPr/>
    </dgm:pt>
    <dgm:pt modelId="{D4586794-0561-4936-87C5-47B792B9D454}" type="pres">
      <dgm:prSet presAssocID="{BB646B0F-1BE6-4B9C-B127-939C80CB1E64}" presName="rootText" presStyleLbl="node3" presStyleIdx="22" presStyleCnt="25">
        <dgm:presLayoutVars>
          <dgm:chPref val="3"/>
        </dgm:presLayoutVars>
      </dgm:prSet>
      <dgm:spPr/>
    </dgm:pt>
    <dgm:pt modelId="{643B2E1B-0676-4413-82FD-6B88F57BE07D}" type="pres">
      <dgm:prSet presAssocID="{BB646B0F-1BE6-4B9C-B127-939C80CB1E64}" presName="rootConnector" presStyleLbl="node3" presStyleIdx="22" presStyleCnt="25"/>
      <dgm:spPr/>
    </dgm:pt>
    <dgm:pt modelId="{D2B619E8-57E3-4C8C-8386-F48FC5BE9F59}" type="pres">
      <dgm:prSet presAssocID="{BB646B0F-1BE6-4B9C-B127-939C80CB1E64}" presName="hierChild4" presStyleCnt="0"/>
      <dgm:spPr/>
    </dgm:pt>
    <dgm:pt modelId="{92C5F85B-A33D-48EB-BD9A-1479FF9209F6}" type="pres">
      <dgm:prSet presAssocID="{BB646B0F-1BE6-4B9C-B127-939C80CB1E64}" presName="hierChild5" presStyleCnt="0"/>
      <dgm:spPr/>
    </dgm:pt>
    <dgm:pt modelId="{B6A9AF32-499A-4D0E-89F9-1BEB0FEE2BC2}" type="pres">
      <dgm:prSet presAssocID="{58FF64CA-39A9-41F5-9460-73E598A3F681}" presName="hierChild5" presStyleCnt="0"/>
      <dgm:spPr/>
    </dgm:pt>
    <dgm:pt modelId="{E4AAA9B5-42F1-4102-8948-22C9AB6A1B36}" type="pres">
      <dgm:prSet presAssocID="{AA4BC582-5552-4FF5-81CB-814A5CDD65C6}" presName="Name37" presStyleLbl="parChTrans1D2" presStyleIdx="5" presStyleCnt="7"/>
      <dgm:spPr/>
    </dgm:pt>
    <dgm:pt modelId="{17B2403F-862B-4E36-AAA9-908E9BEA14CD}" type="pres">
      <dgm:prSet presAssocID="{747F6CF3-44E5-4CF6-A254-ED4B1A57ECF4}" presName="hierRoot2" presStyleCnt="0">
        <dgm:presLayoutVars>
          <dgm:hierBranch val="hang"/>
        </dgm:presLayoutVars>
      </dgm:prSet>
      <dgm:spPr/>
    </dgm:pt>
    <dgm:pt modelId="{F20BA6CD-BE89-49AE-A803-5A4598DF3B0F}" type="pres">
      <dgm:prSet presAssocID="{747F6CF3-44E5-4CF6-A254-ED4B1A57ECF4}" presName="rootComposite" presStyleCnt="0"/>
      <dgm:spPr/>
    </dgm:pt>
    <dgm:pt modelId="{66951F86-6499-4FCA-BD7F-48B28526C77F}" type="pres">
      <dgm:prSet presAssocID="{747F6CF3-44E5-4CF6-A254-ED4B1A57ECF4}" presName="rootText" presStyleLbl="node2" presStyleIdx="5" presStyleCnt="6">
        <dgm:presLayoutVars>
          <dgm:chPref val="3"/>
        </dgm:presLayoutVars>
      </dgm:prSet>
      <dgm:spPr/>
    </dgm:pt>
    <dgm:pt modelId="{30EEA3AD-8B5F-4504-AC65-BC0D90767ACA}" type="pres">
      <dgm:prSet presAssocID="{747F6CF3-44E5-4CF6-A254-ED4B1A57ECF4}" presName="rootConnector" presStyleLbl="node2" presStyleIdx="5" presStyleCnt="6"/>
      <dgm:spPr/>
    </dgm:pt>
    <dgm:pt modelId="{2D78EC93-9CB7-4A97-919D-63ABD026B623}" type="pres">
      <dgm:prSet presAssocID="{747F6CF3-44E5-4CF6-A254-ED4B1A57ECF4}" presName="hierChild4" presStyleCnt="0"/>
      <dgm:spPr/>
    </dgm:pt>
    <dgm:pt modelId="{68EFDA0A-DE73-BA48-A787-5A40A94F2F08}" type="pres">
      <dgm:prSet presAssocID="{45222D21-9CCA-4BDA-81AE-4547ABFFEB92}" presName="Name48" presStyleLbl="parChTrans1D3" presStyleIdx="23" presStyleCnt="29"/>
      <dgm:spPr/>
    </dgm:pt>
    <dgm:pt modelId="{078EEAF4-30FC-45A2-9055-96AA2E06D3A4}" type="pres">
      <dgm:prSet presAssocID="{6199405B-BE5C-4295-9DFF-05D84A13E2C4}" presName="hierRoot2" presStyleCnt="0">
        <dgm:presLayoutVars>
          <dgm:hierBranch val="hang"/>
        </dgm:presLayoutVars>
      </dgm:prSet>
      <dgm:spPr/>
    </dgm:pt>
    <dgm:pt modelId="{D2331162-BDCD-412D-A82A-4B09E305A8CB}" type="pres">
      <dgm:prSet presAssocID="{6199405B-BE5C-4295-9DFF-05D84A13E2C4}" presName="rootComposite" presStyleCnt="0"/>
      <dgm:spPr/>
    </dgm:pt>
    <dgm:pt modelId="{EFE93625-90DD-4495-AE57-BBD36C731A6F}" type="pres">
      <dgm:prSet presAssocID="{6199405B-BE5C-4295-9DFF-05D84A13E2C4}" presName="rootText" presStyleLbl="node3" presStyleIdx="23" presStyleCnt="25">
        <dgm:presLayoutVars>
          <dgm:chPref val="3"/>
        </dgm:presLayoutVars>
      </dgm:prSet>
      <dgm:spPr/>
    </dgm:pt>
    <dgm:pt modelId="{140A28F0-A4C1-43C3-912C-AA1D41D772C3}" type="pres">
      <dgm:prSet presAssocID="{6199405B-BE5C-4295-9DFF-05D84A13E2C4}" presName="rootConnector" presStyleLbl="node3" presStyleIdx="23" presStyleCnt="25"/>
      <dgm:spPr/>
    </dgm:pt>
    <dgm:pt modelId="{63CC127D-29E0-4BE4-97E0-39484EC337AB}" type="pres">
      <dgm:prSet presAssocID="{6199405B-BE5C-4295-9DFF-05D84A13E2C4}" presName="hierChild4" presStyleCnt="0"/>
      <dgm:spPr/>
    </dgm:pt>
    <dgm:pt modelId="{7FBFD306-2D02-4815-980D-B4B3FF3F738C}" type="pres">
      <dgm:prSet presAssocID="{6199405B-BE5C-4295-9DFF-05D84A13E2C4}" presName="hierChild5" presStyleCnt="0"/>
      <dgm:spPr/>
    </dgm:pt>
    <dgm:pt modelId="{6EAB0C86-9655-DE48-AC46-4C754510EA04}" type="pres">
      <dgm:prSet presAssocID="{18EBFD11-E6B6-4F29-9003-5CFBC2B00891}" presName="Name48" presStyleLbl="parChTrans1D3" presStyleIdx="24" presStyleCnt="29"/>
      <dgm:spPr/>
    </dgm:pt>
    <dgm:pt modelId="{AD4B1BCE-D34E-4D82-8FD4-5264AFC82898}" type="pres">
      <dgm:prSet presAssocID="{9EF9B580-648A-4AC4-9EEC-5FDF72AB67D5}" presName="hierRoot2" presStyleCnt="0">
        <dgm:presLayoutVars>
          <dgm:hierBranch val="hang"/>
        </dgm:presLayoutVars>
      </dgm:prSet>
      <dgm:spPr/>
    </dgm:pt>
    <dgm:pt modelId="{4A8BAFCA-A0EC-43C0-AAC1-C75B683FFCBD}" type="pres">
      <dgm:prSet presAssocID="{9EF9B580-648A-4AC4-9EEC-5FDF72AB67D5}" presName="rootComposite" presStyleCnt="0"/>
      <dgm:spPr/>
    </dgm:pt>
    <dgm:pt modelId="{1C4906F7-9D90-4776-8562-1484BA2F2734}" type="pres">
      <dgm:prSet presAssocID="{9EF9B580-648A-4AC4-9EEC-5FDF72AB67D5}" presName="rootText" presStyleLbl="node3" presStyleIdx="24" presStyleCnt="25">
        <dgm:presLayoutVars>
          <dgm:chPref val="3"/>
        </dgm:presLayoutVars>
      </dgm:prSet>
      <dgm:spPr/>
    </dgm:pt>
    <dgm:pt modelId="{6873C635-D1BB-40A1-8D5A-8A3E134CB9F5}" type="pres">
      <dgm:prSet presAssocID="{9EF9B580-648A-4AC4-9EEC-5FDF72AB67D5}" presName="rootConnector" presStyleLbl="node3" presStyleIdx="24" presStyleCnt="25"/>
      <dgm:spPr/>
    </dgm:pt>
    <dgm:pt modelId="{B74C1F33-71F5-4B28-B56F-9E59670DEAFA}" type="pres">
      <dgm:prSet presAssocID="{9EF9B580-648A-4AC4-9EEC-5FDF72AB67D5}" presName="hierChild4" presStyleCnt="0"/>
      <dgm:spPr/>
    </dgm:pt>
    <dgm:pt modelId="{F224D809-E8CA-48BB-8C3D-C0BC174671ED}" type="pres">
      <dgm:prSet presAssocID="{9EF9B580-648A-4AC4-9EEC-5FDF72AB67D5}" presName="hierChild5" presStyleCnt="0"/>
      <dgm:spPr/>
    </dgm:pt>
    <dgm:pt modelId="{338581FF-0C9D-4718-A703-45D809C5CDA1}" type="pres">
      <dgm:prSet presAssocID="{747F6CF3-44E5-4CF6-A254-ED4B1A57ECF4}" presName="hierChild5" presStyleCnt="0"/>
      <dgm:spPr/>
    </dgm:pt>
    <dgm:pt modelId="{6FD8F0CD-BC30-4D9A-8E8D-4F90F2F31D1D}" type="pres">
      <dgm:prSet presAssocID="{ED425B7A-9E08-4153-85CC-4FFCF7E0B094}" presName="hierChild3" presStyleCnt="0"/>
      <dgm:spPr/>
    </dgm:pt>
    <dgm:pt modelId="{BB560FD5-4892-4018-A731-2EA85EDF5F1E}" type="pres">
      <dgm:prSet presAssocID="{3C757145-C0A5-4FFE-A516-F28093856FAB}" presName="Name111" presStyleLbl="parChTrans1D2" presStyleIdx="6" presStyleCnt="7"/>
      <dgm:spPr/>
    </dgm:pt>
    <dgm:pt modelId="{DC6DF539-678F-4FB9-9BD6-3709933E654F}" type="pres">
      <dgm:prSet presAssocID="{10359673-9B43-42BE-AB93-82B22E02E2EB}" presName="hierRoot3" presStyleCnt="0">
        <dgm:presLayoutVars>
          <dgm:hierBranch val="l"/>
        </dgm:presLayoutVars>
      </dgm:prSet>
      <dgm:spPr/>
    </dgm:pt>
    <dgm:pt modelId="{FEC1BBCA-3D1D-4CBF-9580-56238E3704D9}" type="pres">
      <dgm:prSet presAssocID="{10359673-9B43-42BE-AB93-82B22E02E2EB}" presName="rootComposite3" presStyleCnt="0"/>
      <dgm:spPr/>
    </dgm:pt>
    <dgm:pt modelId="{9FD9F5F5-FA64-4143-B120-ED2C16C498CF}" type="pres">
      <dgm:prSet presAssocID="{10359673-9B43-42BE-AB93-82B22E02E2EB}" presName="rootText3" presStyleLbl="asst1" presStyleIdx="0" presStyleCnt="5">
        <dgm:presLayoutVars>
          <dgm:chPref val="3"/>
        </dgm:presLayoutVars>
      </dgm:prSet>
      <dgm:spPr/>
    </dgm:pt>
    <dgm:pt modelId="{A9AE88E2-A8C9-4455-A7AB-8A6198EEDDE1}" type="pres">
      <dgm:prSet presAssocID="{10359673-9B43-42BE-AB93-82B22E02E2EB}" presName="rootConnector3" presStyleLbl="asst1" presStyleIdx="0" presStyleCnt="5"/>
      <dgm:spPr/>
    </dgm:pt>
    <dgm:pt modelId="{D607D380-C047-4CB2-8056-437E84799343}" type="pres">
      <dgm:prSet presAssocID="{10359673-9B43-42BE-AB93-82B22E02E2EB}" presName="hierChild6" presStyleCnt="0"/>
      <dgm:spPr/>
    </dgm:pt>
    <dgm:pt modelId="{70E72CCD-AC75-4644-B0DB-B1362674759C}" type="pres">
      <dgm:prSet presAssocID="{10359673-9B43-42BE-AB93-82B22E02E2EB}" presName="hierChild7" presStyleCnt="0"/>
      <dgm:spPr/>
    </dgm:pt>
    <dgm:pt modelId="{54B51C1C-ED2E-49DF-8F03-45924E1A0C25}" type="pres">
      <dgm:prSet presAssocID="{FA068623-3689-4896-A233-005E07431F55}" presName="Name111" presStyleLbl="parChTrans1D3" presStyleIdx="25" presStyleCnt="29"/>
      <dgm:spPr/>
    </dgm:pt>
    <dgm:pt modelId="{46E9BBCD-EF2F-443A-8210-B4C895F5CA5F}" type="pres">
      <dgm:prSet presAssocID="{FB168A4C-7468-475C-828C-2307EB9DEAF4}" presName="hierRoot3" presStyleCnt="0">
        <dgm:presLayoutVars>
          <dgm:hierBranch val="l"/>
        </dgm:presLayoutVars>
      </dgm:prSet>
      <dgm:spPr/>
    </dgm:pt>
    <dgm:pt modelId="{53F8A46B-A7AE-42FD-A850-FA405EBFC1C8}" type="pres">
      <dgm:prSet presAssocID="{FB168A4C-7468-475C-828C-2307EB9DEAF4}" presName="rootComposite3" presStyleCnt="0"/>
      <dgm:spPr/>
    </dgm:pt>
    <dgm:pt modelId="{419B3405-F95E-498C-9E91-A2D42A5BDAE3}" type="pres">
      <dgm:prSet presAssocID="{FB168A4C-7468-475C-828C-2307EB9DEAF4}" presName="rootText3" presStyleLbl="asst1" presStyleIdx="1" presStyleCnt="5">
        <dgm:presLayoutVars>
          <dgm:chPref val="3"/>
        </dgm:presLayoutVars>
      </dgm:prSet>
      <dgm:spPr/>
    </dgm:pt>
    <dgm:pt modelId="{D557F268-D473-4D95-9A9E-79D864ED15A0}" type="pres">
      <dgm:prSet presAssocID="{FB168A4C-7468-475C-828C-2307EB9DEAF4}" presName="rootConnector3" presStyleLbl="asst1" presStyleIdx="1" presStyleCnt="5"/>
      <dgm:spPr/>
    </dgm:pt>
    <dgm:pt modelId="{EFE3E0A8-4E88-47C9-821E-3693635ADC6D}" type="pres">
      <dgm:prSet presAssocID="{FB168A4C-7468-475C-828C-2307EB9DEAF4}" presName="hierChild6" presStyleCnt="0"/>
      <dgm:spPr/>
    </dgm:pt>
    <dgm:pt modelId="{9E199A98-6B8B-466E-B7AB-6BB533A21698}" type="pres">
      <dgm:prSet presAssocID="{FB168A4C-7468-475C-828C-2307EB9DEAF4}" presName="hierChild7" presStyleCnt="0"/>
      <dgm:spPr/>
    </dgm:pt>
    <dgm:pt modelId="{D1E045D9-DD89-42C1-B4F7-D26BD55D59E6}" type="pres">
      <dgm:prSet presAssocID="{40CDF888-ED05-439D-B5D5-557781FB1A23}" presName="Name111" presStyleLbl="parChTrans1D3" presStyleIdx="26" presStyleCnt="29"/>
      <dgm:spPr/>
    </dgm:pt>
    <dgm:pt modelId="{C3D87390-17AD-46B9-A6BE-ED0BE1E57A6E}" type="pres">
      <dgm:prSet presAssocID="{07473D79-996E-483C-9281-76F345C29DA0}" presName="hierRoot3" presStyleCnt="0">
        <dgm:presLayoutVars>
          <dgm:hierBranch val="l"/>
        </dgm:presLayoutVars>
      </dgm:prSet>
      <dgm:spPr/>
    </dgm:pt>
    <dgm:pt modelId="{CB255A3F-60FA-47E0-A752-7101B79FB565}" type="pres">
      <dgm:prSet presAssocID="{07473D79-996E-483C-9281-76F345C29DA0}" presName="rootComposite3" presStyleCnt="0"/>
      <dgm:spPr/>
    </dgm:pt>
    <dgm:pt modelId="{A8BF6CEB-A9E2-4B2E-8B95-131E7D91DC12}" type="pres">
      <dgm:prSet presAssocID="{07473D79-996E-483C-9281-76F345C29DA0}" presName="rootText3" presStyleLbl="asst1" presStyleIdx="2" presStyleCnt="5">
        <dgm:presLayoutVars>
          <dgm:chPref val="3"/>
        </dgm:presLayoutVars>
      </dgm:prSet>
      <dgm:spPr/>
    </dgm:pt>
    <dgm:pt modelId="{81AA4BA6-F217-4D20-BAF7-EE4D08D5A8ED}" type="pres">
      <dgm:prSet presAssocID="{07473D79-996E-483C-9281-76F345C29DA0}" presName="rootConnector3" presStyleLbl="asst1" presStyleIdx="2" presStyleCnt="5"/>
      <dgm:spPr/>
    </dgm:pt>
    <dgm:pt modelId="{5EB4AD17-5462-4377-BCF8-7D41BE7D79AE}" type="pres">
      <dgm:prSet presAssocID="{07473D79-996E-483C-9281-76F345C29DA0}" presName="hierChild6" presStyleCnt="0"/>
      <dgm:spPr/>
    </dgm:pt>
    <dgm:pt modelId="{953509D4-EABE-45A0-A86D-34467333212B}" type="pres">
      <dgm:prSet presAssocID="{07473D79-996E-483C-9281-76F345C29DA0}" presName="hierChild7" presStyleCnt="0"/>
      <dgm:spPr/>
    </dgm:pt>
    <dgm:pt modelId="{1CCCF031-D84B-4E9F-8B1A-6A3DECE2DA93}" type="pres">
      <dgm:prSet presAssocID="{7D44EC5C-95DF-4C0E-A2A5-D9FB1A0324D8}" presName="Name111" presStyleLbl="parChTrans1D3" presStyleIdx="27" presStyleCnt="29"/>
      <dgm:spPr/>
    </dgm:pt>
    <dgm:pt modelId="{F862578C-F56F-467B-AD28-47190AD938F4}" type="pres">
      <dgm:prSet presAssocID="{62389EDB-E949-424F-AB03-ED00BDBE7DDC}" presName="hierRoot3" presStyleCnt="0">
        <dgm:presLayoutVars>
          <dgm:hierBranch val="l"/>
        </dgm:presLayoutVars>
      </dgm:prSet>
      <dgm:spPr/>
    </dgm:pt>
    <dgm:pt modelId="{BCEE0769-DE7D-4C6C-824E-7D95B2393490}" type="pres">
      <dgm:prSet presAssocID="{62389EDB-E949-424F-AB03-ED00BDBE7DDC}" presName="rootComposite3" presStyleCnt="0"/>
      <dgm:spPr/>
    </dgm:pt>
    <dgm:pt modelId="{B50A1CD6-39FE-445E-B5E7-D90459006F74}" type="pres">
      <dgm:prSet presAssocID="{62389EDB-E949-424F-AB03-ED00BDBE7DDC}" presName="rootText3" presStyleLbl="asst1" presStyleIdx="3" presStyleCnt="5">
        <dgm:presLayoutVars>
          <dgm:chPref val="3"/>
        </dgm:presLayoutVars>
      </dgm:prSet>
      <dgm:spPr/>
    </dgm:pt>
    <dgm:pt modelId="{54162D17-3597-478D-9A34-FCEBBFDE178F}" type="pres">
      <dgm:prSet presAssocID="{62389EDB-E949-424F-AB03-ED00BDBE7DDC}" presName="rootConnector3" presStyleLbl="asst1" presStyleIdx="3" presStyleCnt="5"/>
      <dgm:spPr/>
    </dgm:pt>
    <dgm:pt modelId="{0C835147-C011-478F-99FF-2878F7E0C5DE}" type="pres">
      <dgm:prSet presAssocID="{62389EDB-E949-424F-AB03-ED00BDBE7DDC}" presName="hierChild6" presStyleCnt="0"/>
      <dgm:spPr/>
    </dgm:pt>
    <dgm:pt modelId="{68AFE252-8AE7-4853-889B-269AE6EEF34E}" type="pres">
      <dgm:prSet presAssocID="{62389EDB-E949-424F-AB03-ED00BDBE7DDC}" presName="hierChild7" presStyleCnt="0"/>
      <dgm:spPr/>
    </dgm:pt>
    <dgm:pt modelId="{98ECAC09-39DA-413C-8B48-74F86980C219}" type="pres">
      <dgm:prSet presAssocID="{AC6493DE-5CCC-4124-BE67-460CBCD5C8BB}" presName="Name111" presStyleLbl="parChTrans1D3" presStyleIdx="28" presStyleCnt="29"/>
      <dgm:spPr/>
    </dgm:pt>
    <dgm:pt modelId="{A4AB7690-AA54-4A20-9387-7517058AF1A9}" type="pres">
      <dgm:prSet presAssocID="{A2E602D9-B97E-43F1-8401-59DAF0CAD619}" presName="hierRoot3" presStyleCnt="0">
        <dgm:presLayoutVars>
          <dgm:hierBranch val="l"/>
        </dgm:presLayoutVars>
      </dgm:prSet>
      <dgm:spPr/>
    </dgm:pt>
    <dgm:pt modelId="{084AA34C-2053-4C44-A4C3-D44E7467E004}" type="pres">
      <dgm:prSet presAssocID="{A2E602D9-B97E-43F1-8401-59DAF0CAD619}" presName="rootComposite3" presStyleCnt="0"/>
      <dgm:spPr/>
    </dgm:pt>
    <dgm:pt modelId="{B9F410DB-870D-4A5E-99C2-53555F0C2A62}" type="pres">
      <dgm:prSet presAssocID="{A2E602D9-B97E-43F1-8401-59DAF0CAD619}" presName="rootText3" presStyleLbl="asst1" presStyleIdx="4" presStyleCnt="5">
        <dgm:presLayoutVars>
          <dgm:chPref val="3"/>
        </dgm:presLayoutVars>
      </dgm:prSet>
      <dgm:spPr/>
    </dgm:pt>
    <dgm:pt modelId="{07C25804-4961-41FF-9959-8F0CB8C540C4}" type="pres">
      <dgm:prSet presAssocID="{A2E602D9-B97E-43F1-8401-59DAF0CAD619}" presName="rootConnector3" presStyleLbl="asst1" presStyleIdx="4" presStyleCnt="5"/>
      <dgm:spPr/>
    </dgm:pt>
    <dgm:pt modelId="{DDDC7309-ABA9-4CF4-ACD3-011B74746935}" type="pres">
      <dgm:prSet presAssocID="{A2E602D9-B97E-43F1-8401-59DAF0CAD619}" presName="hierChild6" presStyleCnt="0"/>
      <dgm:spPr/>
    </dgm:pt>
    <dgm:pt modelId="{4274228B-F4AE-49AF-85F7-DDE172D5E079}" type="pres">
      <dgm:prSet presAssocID="{A2E602D9-B97E-43F1-8401-59DAF0CAD619}" presName="hierChild7" presStyleCnt="0"/>
      <dgm:spPr/>
    </dgm:pt>
  </dgm:ptLst>
  <dgm:cxnLst>
    <dgm:cxn modelId="{9ECA7A00-7718-4466-A24F-99DBE8E599BC}" type="presOf" srcId="{ED425B7A-9E08-4153-85CC-4FFCF7E0B094}" destId="{1D1BE700-A806-4177-8571-EBBC6912CA40}" srcOrd="1" destOrd="0" presId="urn:microsoft.com/office/officeart/2005/8/layout/orgChart1"/>
    <dgm:cxn modelId="{EF9FC800-F544-41AD-B394-7D7D1001C189}" type="presOf" srcId="{6B733295-1841-49E7-8040-33613687CE7F}" destId="{CB34EEBF-75F2-4546-B349-F73E0C6D0F17}" srcOrd="1" destOrd="0" presId="urn:microsoft.com/office/officeart/2005/8/layout/orgChart1"/>
    <dgm:cxn modelId="{11821A01-929C-4B55-9E60-72D710B26DBD}" type="presOf" srcId="{9EF9B580-648A-4AC4-9EEC-5FDF72AB67D5}" destId="{1C4906F7-9D90-4776-8562-1484BA2F2734}" srcOrd="0" destOrd="0" presId="urn:microsoft.com/office/officeart/2005/8/layout/orgChart1"/>
    <dgm:cxn modelId="{4DD5AE02-DC82-429D-8A10-0030A048B5CD}" type="presOf" srcId="{BD4CC323-FF7D-40AF-B0B6-6C712A510697}" destId="{96A3AB57-639B-4542-88CF-B53FA43992E7}" srcOrd="1" destOrd="0" presId="urn:microsoft.com/office/officeart/2005/8/layout/orgChart1"/>
    <dgm:cxn modelId="{BD82C802-0C39-429D-8A6E-4F3DB554DEFD}" type="presOf" srcId="{0268B9DC-9556-4130-9A5C-B7B36DBA6223}" destId="{16C68D27-7D35-4B6F-A159-C36171F33A11}" srcOrd="1" destOrd="0" presId="urn:microsoft.com/office/officeart/2005/8/layout/orgChart1"/>
    <dgm:cxn modelId="{7ACE4D03-27DD-4282-9F55-920D1127E4AF}" type="presOf" srcId="{62389EDB-E949-424F-AB03-ED00BDBE7DDC}" destId="{54162D17-3597-478D-9A34-FCEBBFDE178F}" srcOrd="1" destOrd="0" presId="urn:microsoft.com/office/officeart/2005/8/layout/orgChart1"/>
    <dgm:cxn modelId="{F0540206-88D6-4320-B466-942574C0F3D1}" type="presOf" srcId="{59353872-18D7-408B-9FA6-32A1F5AFBD54}" destId="{233C863F-6AAA-4243-8B3E-E5126F0CD56E}" srcOrd="1" destOrd="0" presId="urn:microsoft.com/office/officeart/2005/8/layout/orgChart1"/>
    <dgm:cxn modelId="{8E0BBD08-8F5E-42AC-AD89-8E520CFA7A7D}" srcId="{6B733295-1841-49E7-8040-33613687CE7F}" destId="{0268B9DC-9556-4130-9A5C-B7B36DBA6223}" srcOrd="0" destOrd="0" parTransId="{2D08BC78-8C6E-4317-81E9-10670476EA71}" sibTransId="{2F281061-8F63-440D-AB94-FD1B7D46F565}"/>
    <dgm:cxn modelId="{2EBEC009-93BF-41A7-953A-27C389247CE9}" type="presOf" srcId="{747F6CF3-44E5-4CF6-A254-ED4B1A57ECF4}" destId="{66951F86-6499-4FCA-BD7F-48B28526C77F}" srcOrd="0" destOrd="0" presId="urn:microsoft.com/office/officeart/2005/8/layout/orgChart1"/>
    <dgm:cxn modelId="{011E690A-F200-4A4F-BBCD-2D3D5680C4AA}" type="presOf" srcId="{ED425B7A-9E08-4153-85CC-4FFCF7E0B094}" destId="{4FE7C2D1-F14E-4CC9-96DA-E490DB94BD67}" srcOrd="0" destOrd="0" presId="urn:microsoft.com/office/officeart/2005/8/layout/orgChart1"/>
    <dgm:cxn modelId="{23D8AD0A-577A-456B-B87D-B6D00144F183}" type="presOf" srcId="{6B457204-69C8-4F9E-844B-8FFEF50D48D2}" destId="{FF8B26B1-00A6-4C54-A93C-B2C649E1F0C7}" srcOrd="0" destOrd="0" presId="urn:microsoft.com/office/officeart/2005/8/layout/orgChart1"/>
    <dgm:cxn modelId="{2D2CA50E-C081-724D-A213-1F3FE15E9631}" type="presOf" srcId="{C0559C60-6DB6-429D-A8C7-24170AD4E290}" destId="{3E7037FE-C47C-CC4B-AE5C-3F8C5A7E180B}" srcOrd="0" destOrd="0" presId="urn:microsoft.com/office/officeart/2005/8/layout/orgChart1"/>
    <dgm:cxn modelId="{7562120F-4217-4253-AA04-ACBE91F00547}" type="presOf" srcId="{58FF64CA-39A9-41F5-9460-73E598A3F681}" destId="{5906F6DC-CB21-467A-BD04-D88200930BEF}" srcOrd="0" destOrd="0" presId="urn:microsoft.com/office/officeart/2005/8/layout/orgChart1"/>
    <dgm:cxn modelId="{7E16710F-6D9C-499E-83CF-50D90998E5B5}" type="presOf" srcId="{9D7E013D-CECA-4727-A22A-AACEA9BE8CE3}" destId="{E03CA26F-353E-491D-9587-5A600F6DABC7}" srcOrd="1" destOrd="0" presId="urn:microsoft.com/office/officeart/2005/8/layout/orgChart1"/>
    <dgm:cxn modelId="{955C950F-4100-4975-879C-8A2760409275}" type="presOf" srcId="{C8AF4D70-BB94-4EB7-B30F-C63CFB99E151}" destId="{8FB40727-EBF7-4380-AB2A-CD2F54326273}" srcOrd="0" destOrd="0" presId="urn:microsoft.com/office/officeart/2005/8/layout/orgChart1"/>
    <dgm:cxn modelId="{9A218A10-3FD0-4C48-9FF7-68FD891674BB}" type="presOf" srcId="{BFFD2927-B3BF-404B-A851-6903ED22DEE1}" destId="{C69E42B1-345E-4A53-9DA7-492AE52EC144}" srcOrd="1" destOrd="0" presId="urn:microsoft.com/office/officeart/2005/8/layout/orgChart1"/>
    <dgm:cxn modelId="{CC866511-A496-433A-B1C8-63311C26C895}" type="presOf" srcId="{B8288360-AA97-4D39-9F0A-F20D22BB0B98}" destId="{6AA6DD80-6800-4C28-9CDC-0BAFC6EA8B0A}" srcOrd="0" destOrd="0" presId="urn:microsoft.com/office/officeart/2005/8/layout/orgChart1"/>
    <dgm:cxn modelId="{E651BE12-E4D3-4768-8704-CDEFEABFA74C}" type="presOf" srcId="{FA068623-3689-4896-A233-005E07431F55}" destId="{54B51C1C-ED2E-49DF-8F03-45924E1A0C25}" srcOrd="0" destOrd="0" presId="urn:microsoft.com/office/officeart/2005/8/layout/orgChart1"/>
    <dgm:cxn modelId="{DA07F912-B998-400A-A18C-95867FB144FF}" srcId="{67BADD6F-D742-4E69-8F50-874869DDC9E5}" destId="{9D7E013D-CECA-4727-A22A-AACEA9BE8CE3}" srcOrd="1" destOrd="0" parTransId="{F99FF35E-5BE4-4C40-A9C3-9A45B1C6718C}" sibTransId="{164FDCB0-59F2-46BF-A13E-291C35AE7FF2}"/>
    <dgm:cxn modelId="{9A516B13-4F92-4914-86CE-0322AF198104}" type="presOf" srcId="{B8288360-AA97-4D39-9F0A-F20D22BB0B98}" destId="{767D76F5-265E-4594-AAC8-C96DDF20A2A8}" srcOrd="1" destOrd="0" presId="urn:microsoft.com/office/officeart/2005/8/layout/orgChart1"/>
    <dgm:cxn modelId="{39A0A117-0FF2-415F-A81A-2870D0DFBB4C}" type="presOf" srcId="{7C358F90-4548-4117-84B8-7748BD6A3A02}" destId="{D9630445-18D5-44FE-AD39-6307D25572D7}" srcOrd="1" destOrd="0" presId="urn:microsoft.com/office/officeart/2005/8/layout/orgChart1"/>
    <dgm:cxn modelId="{41FF0919-E2D9-4AF4-A6FA-628936472E42}" srcId="{6B733295-1841-49E7-8040-33613687CE7F}" destId="{6B457204-69C8-4F9E-844B-8FFEF50D48D2}" srcOrd="1" destOrd="0" parTransId="{CA10BD6B-08DB-4FC6-8AA6-9A7393027DE3}" sibTransId="{F06A46AA-29FE-4338-94A5-1A927EB61A9F}"/>
    <dgm:cxn modelId="{AB4D351A-3FD4-4EA5-B39E-0F3DA2145579}" type="presOf" srcId="{10359673-9B43-42BE-AB93-82B22E02E2EB}" destId="{A9AE88E2-A8C9-4455-A7AB-8A6198EEDDE1}" srcOrd="1" destOrd="0" presId="urn:microsoft.com/office/officeart/2005/8/layout/orgChart1"/>
    <dgm:cxn modelId="{4F17201D-081C-4E5E-9999-17FBDF434BD4}" type="presOf" srcId="{BDEA275A-C891-48BB-9EB5-285419495E05}" destId="{7966B902-4F52-4C5B-BCB3-B3B6AC738C9B}" srcOrd="1" destOrd="0" presId="urn:microsoft.com/office/officeart/2005/8/layout/orgChart1"/>
    <dgm:cxn modelId="{1EBE931D-2784-42F9-BE89-1C1E84156ECC}" type="presOf" srcId="{AC6493DE-5CCC-4124-BE67-460CBCD5C8BB}" destId="{98ECAC09-39DA-413C-8B48-74F86980C219}" srcOrd="0" destOrd="0" presId="urn:microsoft.com/office/officeart/2005/8/layout/orgChart1"/>
    <dgm:cxn modelId="{0411971D-CFE1-4E4E-A246-4E384260AFAD}" type="presOf" srcId="{6F9A85D9-53AA-4778-A94E-F77D228D183D}" destId="{21AF80C9-5591-4474-96BF-368665A20E3D}" srcOrd="0" destOrd="0" presId="urn:microsoft.com/office/officeart/2005/8/layout/orgChart1"/>
    <dgm:cxn modelId="{A0DDFF1D-52C0-3D48-BBAD-FFF51395D66B}" type="presOf" srcId="{348A1535-BA43-46BF-BE27-8AB9C0E499F8}" destId="{D415A086-5572-5345-BF6B-0796DADA1F70}" srcOrd="0" destOrd="0" presId="urn:microsoft.com/office/officeart/2005/8/layout/orgChart1"/>
    <dgm:cxn modelId="{E28DC91E-F462-495A-8232-9CC74770FEAA}" type="presOf" srcId="{94E0DEE8-9B49-4231-9B13-972AABDFBAE1}" destId="{DB7F7B3D-11EB-46C0-A281-5D7BC0719968}" srcOrd="0" destOrd="0" presId="urn:microsoft.com/office/officeart/2005/8/layout/orgChart1"/>
    <dgm:cxn modelId="{A1E9CD1F-F565-4C8C-B6D0-269B8E4A28C5}" srcId="{59353872-18D7-408B-9FA6-32A1F5AFBD54}" destId="{3EE375B4-0D53-47E7-B433-844DFB9D15AC}" srcOrd="1" destOrd="0" parTransId="{5C95D843-3400-46E0-B399-F2D3284AE298}" sibTransId="{BF761BE9-792B-46AC-8B7A-9A8C143A5880}"/>
    <dgm:cxn modelId="{ACB8B921-2C90-4FF0-80A1-BFB27A72D2CD}" type="presOf" srcId="{F66CB929-6163-446C-9D73-D4EDF1AC10FF}" destId="{403264F8-E6B5-4A01-8D99-36D40D9D3790}" srcOrd="0" destOrd="0" presId="urn:microsoft.com/office/officeart/2005/8/layout/orgChart1"/>
    <dgm:cxn modelId="{10790F24-88F9-964D-9A2D-6D7D6945DCD9}" type="presOf" srcId="{342B081C-5C96-4F2D-AA6A-151EAB18E8E6}" destId="{D4C4EB78-5206-AF42-B760-2585AFB12242}" srcOrd="0" destOrd="0" presId="urn:microsoft.com/office/officeart/2005/8/layout/orgChart1"/>
    <dgm:cxn modelId="{07C94C24-0637-427F-BEBC-11F226959D27}" srcId="{10359673-9B43-42BE-AB93-82B22E02E2EB}" destId="{62389EDB-E949-424F-AB03-ED00BDBE7DDC}" srcOrd="2" destOrd="0" parTransId="{7D44EC5C-95DF-4C0E-A2A5-D9FB1A0324D8}" sibTransId="{7D029E1D-AC6A-4469-A163-8D49CCEA69F6}"/>
    <dgm:cxn modelId="{CEFECE24-3D37-4DF1-9524-8BA4FE1B9B62}" type="presOf" srcId="{E3038957-D162-40F0-AE3F-F1AF578461AA}" destId="{A81ED496-3167-42EB-B0B6-D5B0D9953DD0}" srcOrd="0" destOrd="0" presId="urn:microsoft.com/office/officeart/2005/8/layout/orgChart1"/>
    <dgm:cxn modelId="{FF4C2D29-0FA5-7544-B7A8-5831F1D5E2C1}" type="presOf" srcId="{45222D21-9CCA-4BDA-81AE-4547ABFFEB92}" destId="{68EFDA0A-DE73-BA48-A787-5A40A94F2F08}" srcOrd="0" destOrd="0" presId="urn:microsoft.com/office/officeart/2005/8/layout/orgChart1"/>
    <dgm:cxn modelId="{CDEB902E-8FC8-4FDA-AFDD-9448FAF5D10E}" srcId="{ED425B7A-9E08-4153-85CC-4FFCF7E0B094}" destId="{747F6CF3-44E5-4CF6-A254-ED4B1A57ECF4}" srcOrd="6" destOrd="0" parTransId="{AA4BC582-5552-4FF5-81CB-814A5CDD65C6}" sibTransId="{C75E626A-DD1D-49B6-8359-962159EA8CA0}"/>
    <dgm:cxn modelId="{FD8D862F-2D5E-4136-B9D9-F27DEA88E5BC}" type="presOf" srcId="{00776C06-AF1E-48EA-9610-FE59C68BB1F8}" destId="{C0C57CE4-588B-422E-B98A-62364E15DAC4}" srcOrd="1" destOrd="0" presId="urn:microsoft.com/office/officeart/2005/8/layout/orgChart1"/>
    <dgm:cxn modelId="{E0974832-C2F1-4307-9D7E-69EEB3A254B4}" srcId="{ED425B7A-9E08-4153-85CC-4FFCF7E0B094}" destId="{59353872-18D7-408B-9FA6-32A1F5AFBD54}" srcOrd="3" destOrd="0" parTransId="{6EA582D0-01FE-4350-90BB-99DC5E9C6FA6}" sibTransId="{53E07A0E-60E6-4534-91D2-8B351CA62F70}"/>
    <dgm:cxn modelId="{56546D35-BAB1-4055-99CF-DF2EFD7157A2}" type="presOf" srcId="{B6B603C2-3A62-4829-914E-E4A54DFC74D2}" destId="{5763B349-8B1C-4F85-95BB-2CC465523FEC}" srcOrd="1" destOrd="0" presId="urn:microsoft.com/office/officeart/2005/8/layout/orgChart1"/>
    <dgm:cxn modelId="{20AADB35-7C50-4C7E-AD34-27CA95A5F4C9}" type="presOf" srcId="{3EE375B4-0D53-47E7-B433-844DFB9D15AC}" destId="{803605AA-CEC3-43CE-9226-3ADA771C443C}" srcOrd="0" destOrd="0" presId="urn:microsoft.com/office/officeart/2005/8/layout/orgChart1"/>
    <dgm:cxn modelId="{2A00AC39-F01A-48AD-BF46-6975545B59BD}" type="presOf" srcId="{6EA582D0-01FE-4350-90BB-99DC5E9C6FA6}" destId="{9DE14E85-B5C9-47B0-9214-E33203762B43}" srcOrd="0" destOrd="0" presId="urn:microsoft.com/office/officeart/2005/8/layout/orgChart1"/>
    <dgm:cxn modelId="{8C96D63A-1B5C-4DBD-82E9-C0DC95353EFF}" type="presOf" srcId="{71824778-E851-44F3-976F-EAF606945699}" destId="{E0945986-5C6D-46AA-9D23-5FF9FD1E476B}" srcOrd="1" destOrd="0" presId="urn:microsoft.com/office/officeart/2005/8/layout/orgChart1"/>
    <dgm:cxn modelId="{0E89CC3C-A841-479E-B586-D58AE23CADFF}" type="presOf" srcId="{AD8CE54D-9FBE-41C6-BA16-81E2F11CCCCE}" destId="{B4BC53DD-2936-4E43-96A0-F5F92831B7AE}" srcOrd="0" destOrd="0" presId="urn:microsoft.com/office/officeart/2005/8/layout/orgChart1"/>
    <dgm:cxn modelId="{3E3E493F-53B6-4CC3-B7B1-EACCE76CAC02}" type="presOf" srcId="{620D4C3A-BB3E-4D06-98EA-1A6611FD4F38}" destId="{64D62E23-E05F-46A2-9C22-4DD227CBAD62}" srcOrd="1" destOrd="0" presId="urn:microsoft.com/office/officeart/2005/8/layout/orgChart1"/>
    <dgm:cxn modelId="{13152941-3ADD-F94E-A6E8-98BA9CD581AF}" type="presOf" srcId="{CA10BD6B-08DB-4FC6-8AA6-9A7393027DE3}" destId="{514398E2-E469-6543-9CB7-77ADD4B06806}" srcOrd="0" destOrd="0" presId="urn:microsoft.com/office/officeart/2005/8/layout/orgChart1"/>
    <dgm:cxn modelId="{59EFEE42-D08A-4477-B631-61E888011BE7}" srcId="{ED425B7A-9E08-4153-85CC-4FFCF7E0B094}" destId="{67BADD6F-D742-4E69-8F50-874869DDC9E5}" srcOrd="1" destOrd="0" parTransId="{E3038957-D162-40F0-AE3F-F1AF578461AA}" sibTransId="{D633FDCA-4FAF-4453-A2D5-64E03FE77BC0}"/>
    <dgm:cxn modelId="{17B55543-F7E3-42DD-883A-7B8186C62A92}" type="presOf" srcId="{6199405B-BE5C-4295-9DFF-05D84A13E2C4}" destId="{140A28F0-A4C1-43C3-912C-AA1D41D772C3}" srcOrd="1" destOrd="0" presId="urn:microsoft.com/office/officeart/2005/8/layout/orgChart1"/>
    <dgm:cxn modelId="{AD322548-7182-4A35-B3D4-5283231001FE}" srcId="{29C1FD59-E931-497B-B5CE-E6125456D697}" destId="{6F9A85D9-53AA-4778-A94E-F77D228D183D}" srcOrd="2" destOrd="0" parTransId="{D2C0FDD2-26EC-482E-9032-43F246ED284E}" sibTransId="{388B2661-5A2A-45B3-9E28-380657C8CAC3}"/>
    <dgm:cxn modelId="{146B394C-DE9D-4E5B-BF93-EBBBF8534F3B}" type="presOf" srcId="{02E6A7BC-B0CB-404C-A03D-6D65F818639E}" destId="{2218C417-D2A3-438A-9681-1B451CD57509}" srcOrd="1" destOrd="0" presId="urn:microsoft.com/office/officeart/2005/8/layout/orgChart1"/>
    <dgm:cxn modelId="{A996F14D-F00C-3A42-9CB3-C81DF6989C35}" type="presOf" srcId="{4D1880BA-A983-4FA7-8B80-450189C605B8}" destId="{CC6194BB-609D-8E4B-B6A5-9349438B91C1}" srcOrd="0" destOrd="0" presId="urn:microsoft.com/office/officeart/2005/8/layout/orgChart1"/>
    <dgm:cxn modelId="{E8B2E751-18C5-8641-A678-17AF76C5BFA2}" type="presOf" srcId="{86CCEFEF-56E6-4BF0-B17B-B545C18F4835}" destId="{5123E533-5B56-3745-9F4A-F2CCF675FBA7}" srcOrd="0" destOrd="0" presId="urn:microsoft.com/office/officeart/2005/8/layout/orgChart1"/>
    <dgm:cxn modelId="{82D93B52-4E76-1B4E-8874-8C6ABF5DDA7F}" type="presOf" srcId="{F99FF35E-5BE4-4C40-A9C3-9A45B1C6718C}" destId="{ED4BE6D9-EB5F-FD43-B6F8-4CE777DFCA44}" srcOrd="0" destOrd="0" presId="urn:microsoft.com/office/officeart/2005/8/layout/orgChart1"/>
    <dgm:cxn modelId="{29BA3055-DDAD-0046-B3D0-183A984A1833}" type="presOf" srcId="{5C95D843-3400-46E0-B399-F2D3284AE298}" destId="{39AF4A4D-3A42-2A42-ADD2-3B3B2F1B682B}" srcOrd="0" destOrd="0" presId="urn:microsoft.com/office/officeart/2005/8/layout/orgChart1"/>
    <dgm:cxn modelId="{5F713C58-11EF-4D8C-AACE-FF0C1EE16231}" type="presOf" srcId="{3D2FB28F-6D02-45B4-8863-9EFE64A4886F}" destId="{A204BBDF-561E-4EF4-B50E-FE9E2BE733BF}" srcOrd="1" destOrd="0" presId="urn:microsoft.com/office/officeart/2005/8/layout/orgChart1"/>
    <dgm:cxn modelId="{DB7BEE58-2065-4AD3-98AF-AB937D7DA5DB}" type="presOf" srcId="{D718879C-C53B-4A47-817D-4364B38E4E6A}" destId="{4C923F84-5458-4168-9058-5C192438A8A7}" srcOrd="0" destOrd="0" presId="urn:microsoft.com/office/officeart/2005/8/layout/orgChart1"/>
    <dgm:cxn modelId="{DAE83B5C-23B7-4D23-A8A3-3779DA4EB0FC}" srcId="{29C1FD59-E931-497B-B5CE-E6125456D697}" destId="{AD8CE54D-9FBE-41C6-BA16-81E2F11CCCCE}" srcOrd="0" destOrd="0" parTransId="{348A1535-BA43-46BF-BE27-8AB9C0E499F8}" sibTransId="{AF223960-B604-432F-8AB1-E8ABC45E3A7A}"/>
    <dgm:cxn modelId="{AA7B535C-8C53-41E8-8D68-B90968613A6D}" type="presOf" srcId="{71824778-E851-44F3-976F-EAF606945699}" destId="{2C677E57-A84B-483C-A7AE-4214D7EA3F6F}" srcOrd="0" destOrd="0" presId="urn:microsoft.com/office/officeart/2005/8/layout/orgChart1"/>
    <dgm:cxn modelId="{016B885C-9075-4B7B-8E6C-0613CA9C156E}" type="presOf" srcId="{94E0DEE8-9B49-4231-9B13-972AABDFBAE1}" destId="{CC178739-5157-41DC-9164-24E85F681371}" srcOrd="1" destOrd="0" presId="urn:microsoft.com/office/officeart/2005/8/layout/orgChart1"/>
    <dgm:cxn modelId="{762A565D-1B03-044D-9C5F-083B1D2861CB}" type="presOf" srcId="{A37020DF-6DB2-4553-BEF1-F6D98A0D08EC}" destId="{99D6CCF3-81EB-BA41-AA1B-CFC2C2497D88}" srcOrd="0" destOrd="0" presId="urn:microsoft.com/office/officeart/2005/8/layout/orgChart1"/>
    <dgm:cxn modelId="{9BA1E360-73C6-418B-A926-2E3770F992D0}" srcId="{6B733295-1841-49E7-8040-33613687CE7F}" destId="{97139093-C4C6-40F1-AA85-6BD926C42174}" srcOrd="2" destOrd="0" parTransId="{289A7EBA-8AAE-4E36-BA17-76FC359BD90F}" sibTransId="{E730DAF5-A3D7-4C0A-B436-3B2472BC058D}"/>
    <dgm:cxn modelId="{AF60F863-DF9C-4497-B46C-3FF3A00FEA8C}" type="presOf" srcId="{00776C06-AF1E-48EA-9610-FE59C68BB1F8}" destId="{058A9938-2638-4A7C-9925-01AB461E40A4}" srcOrd="0" destOrd="0" presId="urn:microsoft.com/office/officeart/2005/8/layout/orgChart1"/>
    <dgm:cxn modelId="{7C928266-6183-4528-A9EC-5E7B887CF737}" type="presOf" srcId="{10359673-9B43-42BE-AB93-82B22E02E2EB}" destId="{9FD9F5F5-FA64-4143-B120-ED2C16C498CF}" srcOrd="0" destOrd="0" presId="urn:microsoft.com/office/officeart/2005/8/layout/orgChart1"/>
    <dgm:cxn modelId="{E01E566B-681B-48D7-B160-4FACF763CECF}" type="presOf" srcId="{AD8CE54D-9FBE-41C6-BA16-81E2F11CCCCE}" destId="{1D55B417-1FA3-447B-8A42-BDD2CDCE6563}" srcOrd="1" destOrd="0" presId="urn:microsoft.com/office/officeart/2005/8/layout/orgChart1"/>
    <dgm:cxn modelId="{C54EA76B-5D0C-472B-8DCA-6A1A30053B70}" srcId="{58FF64CA-39A9-41F5-9460-73E598A3F681}" destId="{02E6A7BC-B0CB-404C-A03D-6D65F818639E}" srcOrd="0" destOrd="0" parTransId="{F718A54F-D1D5-4E4F-B69E-BC8AAEFC37A6}" sibTransId="{E2EA496C-D073-45D2-87D4-FEA0197A8E1E}"/>
    <dgm:cxn modelId="{300ABD6D-B2E9-498B-87FD-31382C5D7CE4}" type="presOf" srcId="{3EE375B4-0D53-47E7-B433-844DFB9D15AC}" destId="{143E9A88-09E8-45C6-9358-3917F17E494A}" srcOrd="1" destOrd="0" presId="urn:microsoft.com/office/officeart/2005/8/layout/orgChart1"/>
    <dgm:cxn modelId="{940CE26E-390C-466B-A268-8D4A8AF3A7BE}" type="presOf" srcId="{67BADD6F-D742-4E69-8F50-874869DDC9E5}" destId="{3AFB7980-5717-4DE3-B2D9-C43BF04D7C7C}" srcOrd="1" destOrd="0" presId="urn:microsoft.com/office/officeart/2005/8/layout/orgChart1"/>
    <dgm:cxn modelId="{6BB55C72-0F88-4A1C-AB78-A768F7B46187}" type="presOf" srcId="{0268B9DC-9556-4130-9A5C-B7B36DBA6223}" destId="{24C0FD26-F3E8-4E85-B086-2BAABCC04D3D}" srcOrd="0" destOrd="0" presId="urn:microsoft.com/office/officeart/2005/8/layout/orgChart1"/>
    <dgm:cxn modelId="{F4944C73-41A0-4D7B-BEC7-7361AA5B9E8F}" srcId="{747F6CF3-44E5-4CF6-A254-ED4B1A57ECF4}" destId="{9EF9B580-648A-4AC4-9EEC-5FDF72AB67D5}" srcOrd="1" destOrd="0" parTransId="{18EBFD11-E6B6-4F29-9003-5CFBC2B00891}" sibTransId="{97FE3A28-99CD-45C8-8019-C451765946E6}"/>
    <dgm:cxn modelId="{2B07EF76-A48B-4741-9164-B05FD27E80F5}" type="presOf" srcId="{97139093-C4C6-40F1-AA85-6BD926C42174}" destId="{9A75C143-DBC9-4702-8EA0-E2702FF8BC4E}" srcOrd="1" destOrd="0" presId="urn:microsoft.com/office/officeart/2005/8/layout/orgChart1"/>
    <dgm:cxn modelId="{8BC9967D-6595-4C96-AED4-075C2E8598C7}" type="presOf" srcId="{EEC6D9CF-B485-48C0-A271-EC25DBFBF089}" destId="{FE1B20B7-B8DB-43CE-8BC3-7366E0BC1E6A}" srcOrd="0" destOrd="0" presId="urn:microsoft.com/office/officeart/2005/8/layout/orgChart1"/>
    <dgm:cxn modelId="{8EA7517F-531B-4352-B67C-76834CAE159D}" type="presOf" srcId="{40CDF888-ED05-439D-B5D5-557781FB1A23}" destId="{D1E045D9-DD89-42C1-B4F7-D26BD55D59E6}" srcOrd="0" destOrd="0" presId="urn:microsoft.com/office/officeart/2005/8/layout/orgChart1"/>
    <dgm:cxn modelId="{5D0C8E81-744A-4054-8C94-05C95A4C96C7}" srcId="{747F6CF3-44E5-4CF6-A254-ED4B1A57ECF4}" destId="{6199405B-BE5C-4295-9DFF-05D84A13E2C4}" srcOrd="0" destOrd="0" parTransId="{45222D21-9CCA-4BDA-81AE-4547ABFFEB92}" sibTransId="{5BF3E257-345C-491E-903C-8EA99226EC21}"/>
    <dgm:cxn modelId="{A7CE2B82-06A1-4197-8DF6-49B3D8C280CB}" type="presOf" srcId="{B6B603C2-3A62-4829-914E-E4A54DFC74D2}" destId="{314DCD46-0A48-4314-9BA8-0364F4647615}" srcOrd="0" destOrd="0" presId="urn:microsoft.com/office/officeart/2005/8/layout/orgChart1"/>
    <dgm:cxn modelId="{0F5F9E82-DB66-4D52-8A03-779828047300}" type="presOf" srcId="{BD4CC323-FF7D-40AF-B0B6-6C712A510697}" destId="{E94ADCFB-F44C-4B87-B40A-4BAA6794D048}" srcOrd="0" destOrd="0" presId="urn:microsoft.com/office/officeart/2005/8/layout/orgChart1"/>
    <dgm:cxn modelId="{DFC36683-5B4B-42AE-AA12-464B71425BB5}" type="presOf" srcId="{6B733295-1841-49E7-8040-33613687CE7F}" destId="{36DD832B-645E-4784-B3AC-95FB188128D0}" srcOrd="0" destOrd="0" presId="urn:microsoft.com/office/officeart/2005/8/layout/orgChart1"/>
    <dgm:cxn modelId="{6AB57383-B72C-4E9C-AF25-CAD277B88F8E}" type="presOf" srcId="{BB646B0F-1BE6-4B9C-B127-939C80CB1E64}" destId="{643B2E1B-0676-4413-82FD-6B88F57BE07D}" srcOrd="1" destOrd="0" presId="urn:microsoft.com/office/officeart/2005/8/layout/orgChart1"/>
    <dgm:cxn modelId="{CFADB283-F794-944F-80A0-4886811D68F6}" type="presOf" srcId="{4D7B51E5-3CC2-467F-9F05-18DDCD6F31BD}" destId="{A5D4F999-F6B2-6D4E-AFBD-ED82EFAFCDDB}" srcOrd="0" destOrd="0" presId="urn:microsoft.com/office/officeart/2005/8/layout/orgChart1"/>
    <dgm:cxn modelId="{0A1F8685-3973-4762-8DE6-AA8A1954E716}" type="presOf" srcId="{62389EDB-E949-424F-AB03-ED00BDBE7DDC}" destId="{B50A1CD6-39FE-445E-B5E7-D90459006F74}" srcOrd="0" destOrd="0" presId="urn:microsoft.com/office/officeart/2005/8/layout/orgChart1"/>
    <dgm:cxn modelId="{DCDD6086-AFFA-4DC5-8BFD-686A2D370476}" srcId="{10359673-9B43-42BE-AB93-82B22E02E2EB}" destId="{07473D79-996E-483C-9281-76F345C29DA0}" srcOrd="1" destOrd="0" parTransId="{40CDF888-ED05-439D-B5D5-557781FB1A23}" sibTransId="{1647D8F3-3CE3-4916-AFA2-7F1A3027332D}"/>
    <dgm:cxn modelId="{59DCA087-3AF8-447E-B4BF-D2014E938077}" type="presOf" srcId="{29C1FD59-E931-497B-B5CE-E6125456D697}" destId="{3069E4AC-4877-4E8B-87A3-90E5F9616D74}" srcOrd="0" destOrd="0" presId="urn:microsoft.com/office/officeart/2005/8/layout/orgChart1"/>
    <dgm:cxn modelId="{37382488-7423-467F-B3E7-555147ABCCEF}" type="presOf" srcId="{58FF64CA-39A9-41F5-9460-73E598A3F681}" destId="{251A1295-73FD-432C-A387-E6D5DBD7BFFB}" srcOrd="1" destOrd="0" presId="urn:microsoft.com/office/officeart/2005/8/layout/orgChart1"/>
    <dgm:cxn modelId="{E39D5089-76F3-4FBC-BEF6-F9C3E713FEF4}" srcId="{67BADD6F-D742-4E69-8F50-874869DDC9E5}" destId="{F66CB929-6163-446C-9D73-D4EDF1AC10FF}" srcOrd="2" destOrd="0" parTransId="{4D1880BA-A983-4FA7-8B80-450189C605B8}" sibTransId="{001FE00D-6099-423A-A644-62006B1BD65E}"/>
    <dgm:cxn modelId="{D509E389-D355-4848-B1B0-0BB855311160}" type="presOf" srcId="{620D4C3A-BB3E-4D06-98EA-1A6611FD4F38}" destId="{919934BB-55AE-4283-B34B-90D3BA8BCC61}" srcOrd="0" destOrd="0" presId="urn:microsoft.com/office/officeart/2005/8/layout/orgChart1"/>
    <dgm:cxn modelId="{C065AA8B-C0D7-4B08-90D4-F374A296F148}" srcId="{ED425B7A-9E08-4153-85CC-4FFCF7E0B094}" destId="{10359673-9B43-42BE-AB93-82B22E02E2EB}" srcOrd="0" destOrd="0" parTransId="{3C757145-C0A5-4FFE-A516-F28093856FAB}" sibTransId="{72E457BE-6FCD-489C-B4F4-029F13F5971F}"/>
    <dgm:cxn modelId="{C88D8C8C-E740-437B-8076-3D465AB809A9}" type="presOf" srcId="{BDEA275A-C891-48BB-9EB5-285419495E05}" destId="{80848476-EC32-4C28-B961-04AD2216C13B}" srcOrd="0" destOrd="0" presId="urn:microsoft.com/office/officeart/2005/8/layout/orgChart1"/>
    <dgm:cxn modelId="{8D69DD8C-F639-4628-BD91-DFBC5F77DE37}" srcId="{ED425B7A-9E08-4153-85CC-4FFCF7E0B094}" destId="{58FF64CA-39A9-41F5-9460-73E598A3F681}" srcOrd="5" destOrd="0" parTransId="{C8AF4D70-BB94-4EB7-B30F-C63CFB99E151}" sibTransId="{72FEE3EA-638A-4708-9EDE-07AA6CDA4682}"/>
    <dgm:cxn modelId="{FFC3C98E-EDD0-4964-91A4-4A51C85101A8}" type="presOf" srcId="{6199405B-BE5C-4295-9DFF-05D84A13E2C4}" destId="{EFE93625-90DD-4495-AE57-BBD36C731A6F}" srcOrd="0" destOrd="0" presId="urn:microsoft.com/office/officeart/2005/8/layout/orgChart1"/>
    <dgm:cxn modelId="{B4D25896-6B45-4B65-AAA7-2686E3E49554}" type="presOf" srcId="{5F06460F-B6AA-4D66-A220-8605AE3E6559}" destId="{1C76240D-508C-4BED-9B84-9BC3EE661E1F}" srcOrd="1" destOrd="0" presId="urn:microsoft.com/office/officeart/2005/8/layout/orgChart1"/>
    <dgm:cxn modelId="{372D0797-29BF-42D6-80EB-6A1BD73ACE45}" type="presOf" srcId="{5F06460F-B6AA-4D66-A220-8605AE3E6559}" destId="{3679E4D6-90C5-4302-B81B-DA3021D029CB}" srcOrd="0" destOrd="0" presId="urn:microsoft.com/office/officeart/2005/8/layout/orgChart1"/>
    <dgm:cxn modelId="{482E9098-AF11-4B75-B40C-943BDB239F83}" srcId="{ED425B7A-9E08-4153-85CC-4FFCF7E0B094}" destId="{29C1FD59-E931-497B-B5CE-E6125456D697}" srcOrd="4" destOrd="0" parTransId="{D718879C-C53B-4A47-817D-4364B38E4E6A}" sibTransId="{A6E67953-679A-4D0F-9FBC-C0153100B8B3}"/>
    <dgm:cxn modelId="{4C7BA298-7A58-421A-946D-D0C34D717397}" type="presOf" srcId="{67BADD6F-D742-4E69-8F50-874869DDC9E5}" destId="{99B44C07-A855-483E-8EA1-B1C0F5DAA670}" srcOrd="0" destOrd="0" presId="urn:microsoft.com/office/officeart/2005/8/layout/orgChart1"/>
    <dgm:cxn modelId="{11E3289A-A347-4BEC-BAAD-E0406D82286F}" type="presOf" srcId="{6F9A85D9-53AA-4778-A94E-F77D228D183D}" destId="{8EC467F0-F4B8-43C4-812D-26DE2D4BBA9D}" srcOrd="1" destOrd="0" presId="urn:microsoft.com/office/officeart/2005/8/layout/orgChart1"/>
    <dgm:cxn modelId="{B46C899A-03FB-4DA9-A2C4-4623480248B4}" type="presOf" srcId="{02E6A7BC-B0CB-404C-A03D-6D65F818639E}" destId="{BE2FEBE1-56FE-44FA-A661-D78B28E2D858}" srcOrd="0" destOrd="0" presId="urn:microsoft.com/office/officeart/2005/8/layout/orgChart1"/>
    <dgm:cxn modelId="{75A2A79A-C308-408E-AE2E-40FC81803FB0}" type="presOf" srcId="{07473D79-996E-483C-9281-76F345C29DA0}" destId="{A8BF6CEB-A9E2-4B2E-8B95-131E7D91DC12}" srcOrd="0" destOrd="0" presId="urn:microsoft.com/office/officeart/2005/8/layout/orgChart1"/>
    <dgm:cxn modelId="{8AA6FE9A-B3B0-4463-9A54-54A611FE03F3}" type="presOf" srcId="{29C1FD59-E931-497B-B5CE-E6125456D697}" destId="{AEBB912E-656B-4E4A-A5BC-B661055ADB32}" srcOrd="1" destOrd="0" presId="urn:microsoft.com/office/officeart/2005/8/layout/orgChart1"/>
    <dgm:cxn modelId="{C728F39B-C999-47B9-9853-1B473E4CD58A}" type="presOf" srcId="{F66CB929-6163-446C-9D73-D4EDF1AC10FF}" destId="{FE038C87-BA21-4648-BC4E-4DB2546849D2}" srcOrd="1" destOrd="0" presId="urn:microsoft.com/office/officeart/2005/8/layout/orgChart1"/>
    <dgm:cxn modelId="{74BEA89C-4B0E-4842-925A-6359C1E95C89}" type="presOf" srcId="{2F79D397-1C58-4D84-A7AF-6454ED103FD2}" destId="{43ED6EC1-2663-4346-A442-DF774AD3A645}" srcOrd="0" destOrd="0" presId="urn:microsoft.com/office/officeart/2005/8/layout/orgChart1"/>
    <dgm:cxn modelId="{A7FDE79E-D71D-264C-9BBB-D3E192CEC552}" type="presOf" srcId="{4D169FB3-121A-497A-9A53-E6FED06B4E1D}" destId="{C2FDF732-3201-C148-AD9B-70759F83F7C5}" srcOrd="0" destOrd="0" presId="urn:microsoft.com/office/officeart/2005/8/layout/orgChart1"/>
    <dgm:cxn modelId="{AB10829F-0E37-5C46-A627-17DC00A2FD7A}" type="presOf" srcId="{FBE3ED1E-0114-43CE-BC69-F3183BE1F239}" destId="{3A515F1B-174D-9C4B-8C65-9967D8B664AE}" srcOrd="0" destOrd="0" presId="urn:microsoft.com/office/officeart/2005/8/layout/orgChart1"/>
    <dgm:cxn modelId="{EB82E1A1-3A18-8C4A-91D1-E445CBC7B6D3}" type="presOf" srcId="{289A7EBA-8AAE-4E36-BA17-76FC359BD90F}" destId="{45E0969D-E338-2746-BC0D-225390EA9602}" srcOrd="0" destOrd="0" presId="urn:microsoft.com/office/officeart/2005/8/layout/orgChart1"/>
    <dgm:cxn modelId="{EF6ED5A5-FA50-4A32-BC6A-37B0F75CB0CD}" type="presOf" srcId="{43DAADE4-C959-43C0-823C-8645FC1A6420}" destId="{73D0A4AE-1DF2-4D80-ADBF-68588AB4D29C}" srcOrd="0" destOrd="0" presId="urn:microsoft.com/office/officeart/2005/8/layout/orgChart1"/>
    <dgm:cxn modelId="{4253EFA5-4030-4A6A-A13E-CAD00A439F09}" srcId="{67BADD6F-D742-4E69-8F50-874869DDC9E5}" destId="{3D2FB28F-6D02-45B4-8863-9EFE64A4886F}" srcOrd="0" destOrd="0" parTransId="{8BD03333-0CF0-45DB-BFC7-4F4141A025E8}" sibTransId="{CAF3B824-E14F-4B74-8C2C-31ED26E3587D}"/>
    <dgm:cxn modelId="{0A880FA7-00AB-4957-BE08-9CD18961FE68}" srcId="{58FF64CA-39A9-41F5-9460-73E598A3F681}" destId="{BB646B0F-1BE6-4B9C-B127-939C80CB1E64}" srcOrd="2" destOrd="0" parTransId="{8E6FAEBB-7A3E-415E-9B96-797AF95172A1}" sibTransId="{F20FD164-40CA-46EE-A88B-EC22F19014A1}"/>
    <dgm:cxn modelId="{AAFDFDA7-7393-47D5-B74C-E942D00AB4A6}" type="presOf" srcId="{97139093-C4C6-40F1-AA85-6BD926C42174}" destId="{004B03E1-C166-4C0E-9777-EFF588640826}" srcOrd="0" destOrd="0" presId="urn:microsoft.com/office/officeart/2005/8/layout/orgChart1"/>
    <dgm:cxn modelId="{6BC435A8-2F7E-4BDC-BD7C-B886334A9B6E}" srcId="{10359673-9B43-42BE-AB93-82B22E02E2EB}" destId="{FB168A4C-7468-475C-828C-2307EB9DEAF4}" srcOrd="0" destOrd="0" parTransId="{FA068623-3689-4896-A233-005E07431F55}" sibTransId="{ACAA57E2-6EDD-4699-8637-9CA97A76EAFD}"/>
    <dgm:cxn modelId="{D4ABA9AB-95DD-44B3-BB7F-99EB204060AB}" type="presOf" srcId="{FB168A4C-7468-475C-828C-2307EB9DEAF4}" destId="{D557F268-D473-4D95-9A9E-79D864ED15A0}" srcOrd="1" destOrd="0" presId="urn:microsoft.com/office/officeart/2005/8/layout/orgChart1"/>
    <dgm:cxn modelId="{0A0D3FAC-848A-4FFB-B77D-DDAE68F3D766}" srcId="{ED425B7A-9E08-4153-85CC-4FFCF7E0B094}" destId="{6B733295-1841-49E7-8040-33613687CE7F}" srcOrd="2" destOrd="0" parTransId="{43DAADE4-C959-43C0-823C-8645FC1A6420}" sibTransId="{D0C0D27E-9CAB-4D24-B307-4DE93C865F39}"/>
    <dgm:cxn modelId="{2A342CB0-9C09-4F53-87E8-2F398B351FD4}" type="presOf" srcId="{3D2FB28F-6D02-45B4-8863-9EFE64A4886F}" destId="{C9CC8D94-DF5A-416B-BFDC-09B2C8185A7B}" srcOrd="0" destOrd="0" presId="urn:microsoft.com/office/officeart/2005/8/layout/orgChart1"/>
    <dgm:cxn modelId="{F9317CB0-6EC3-A443-A200-A54D14C245CB}" type="presOf" srcId="{8BD03333-0CF0-45DB-BFC7-4F4141A025E8}" destId="{E8EE3891-A793-EE41-94D2-48DF6DED1926}" srcOrd="0" destOrd="0" presId="urn:microsoft.com/office/officeart/2005/8/layout/orgChart1"/>
    <dgm:cxn modelId="{8A1EABB1-5B2F-44D2-BF08-E405FC7CB8F9}" srcId="{6B733295-1841-49E7-8040-33613687CE7F}" destId="{BDEA275A-C891-48BB-9EB5-285419495E05}" srcOrd="3" destOrd="0" parTransId="{18EA504F-0934-4B9F-B2AA-4980FB670225}" sibTransId="{1CAA9835-2552-4A5F-8A69-267A7F119258}"/>
    <dgm:cxn modelId="{3B7169B2-715D-44BD-8317-3426A11B6960}" srcId="{29C1FD59-E931-497B-B5CE-E6125456D697}" destId="{7C358F90-4548-4117-84B8-7748BD6A3A02}" srcOrd="3" destOrd="0" parTransId="{4D7B51E5-3CC2-467F-9F05-18DDCD6F31BD}" sibTransId="{639FAD1B-09AC-41A9-88A2-31DFAA620088}"/>
    <dgm:cxn modelId="{842CE9B3-C94E-9242-8315-C26FE85FD75D}" type="presOf" srcId="{F718A54F-D1D5-4E4F-B69E-BC8AAEFC37A6}" destId="{E629164F-414B-8349-9D50-E359FBC9BAF3}" srcOrd="0" destOrd="0" presId="urn:microsoft.com/office/officeart/2005/8/layout/orgChart1"/>
    <dgm:cxn modelId="{8C4CC9B6-1EB3-4474-97CA-5096EA349B76}" srcId="{67BADD6F-D742-4E69-8F50-874869DDC9E5}" destId="{2F79D397-1C58-4D84-A7AF-6454ED103FD2}" srcOrd="4" destOrd="0" parTransId="{A37020DF-6DB2-4553-BEF1-F6D98A0D08EC}" sibTransId="{42C9F995-8EA7-472B-99A1-0710E40E0C20}"/>
    <dgm:cxn modelId="{B865BCBF-7BFE-AB4C-9E0F-809BA85E23AF}" type="presOf" srcId="{2D08BC78-8C6E-4317-81E9-10670476EA71}" destId="{6828B1FC-B0FC-7F4C-B0A9-3C42B7733B08}" srcOrd="0" destOrd="0" presId="urn:microsoft.com/office/officeart/2005/8/layout/orgChart1"/>
    <dgm:cxn modelId="{19C311C0-D9C4-4573-BB9C-7DEAC1F4496B}" srcId="{67BADD6F-D742-4E69-8F50-874869DDC9E5}" destId="{B6B603C2-3A62-4829-914E-E4A54DFC74D2}" srcOrd="3" destOrd="0" parTransId="{2D47DCD1-7D05-4ECE-B0EB-4AE7079BBB06}" sibTransId="{EF9C2187-3E48-4483-8243-E09E1D35067C}"/>
    <dgm:cxn modelId="{1C1523C1-BD8D-4C6A-86B4-549C61326C04}" type="presOf" srcId="{A2E602D9-B97E-43F1-8401-59DAF0CAD619}" destId="{07C25804-4961-41FF-9959-8F0CB8C540C4}" srcOrd="1" destOrd="0" presId="urn:microsoft.com/office/officeart/2005/8/layout/orgChart1"/>
    <dgm:cxn modelId="{85418FC1-AFF8-C540-9BA1-EAC51566EB4C}" type="presOf" srcId="{18EBFD11-E6B6-4F29-9003-5CFBC2B00891}" destId="{6EAB0C86-9655-DE48-AC46-4C754510EA04}" srcOrd="0" destOrd="0" presId="urn:microsoft.com/office/officeart/2005/8/layout/orgChart1"/>
    <dgm:cxn modelId="{120923C5-E0FE-44FE-B199-0C6C0C803C9A}" type="presOf" srcId="{3C757145-C0A5-4FFE-A516-F28093856FAB}" destId="{BB560FD5-4892-4018-A731-2EA85EDF5F1E}" srcOrd="0" destOrd="0" presId="urn:microsoft.com/office/officeart/2005/8/layout/orgChart1"/>
    <dgm:cxn modelId="{B3FCDCC6-CA0F-43DE-9B40-68A29CB7D406}" type="presOf" srcId="{BFFD2927-B3BF-404B-A851-6903ED22DEE1}" destId="{A4E99359-D583-4759-9CB0-8637A7A58C40}" srcOrd="0" destOrd="0" presId="urn:microsoft.com/office/officeart/2005/8/layout/orgChart1"/>
    <dgm:cxn modelId="{7B8F1BC9-53AC-BA46-BA10-64D0BF7C2C45}" type="presOf" srcId="{09FCBB52-7A4F-41B3-8406-6F8A31FC1C10}" destId="{A410B1B5-F4D2-1142-BBFC-C48E2D845824}" srcOrd="0" destOrd="0" presId="urn:microsoft.com/office/officeart/2005/8/layout/orgChart1"/>
    <dgm:cxn modelId="{0E5650CC-3221-48C6-B114-22286E20527A}" type="presOf" srcId="{2F79D397-1C58-4D84-A7AF-6454ED103FD2}" destId="{17CBD2CE-F5EC-4FB1-9762-A1BCE3DEE9A8}" srcOrd="1" destOrd="0" presId="urn:microsoft.com/office/officeart/2005/8/layout/orgChart1"/>
    <dgm:cxn modelId="{88C659CC-1BB6-8440-B308-C3805652B485}" type="presOf" srcId="{18EA504F-0934-4B9F-B2AA-4980FB670225}" destId="{F602FE94-262C-6C4D-B422-439D7A20A415}" srcOrd="0" destOrd="0" presId="urn:microsoft.com/office/officeart/2005/8/layout/orgChart1"/>
    <dgm:cxn modelId="{17408ECC-7194-45F3-A5FD-F4F3FBDCA7D8}" srcId="{29C1FD59-E931-497B-B5CE-E6125456D697}" destId="{5F06460F-B6AA-4D66-A220-8605AE3E6559}" srcOrd="1" destOrd="0" parTransId="{FBE3ED1E-0114-43CE-BC69-F3183BE1F239}" sibTransId="{8499C5D3-898C-49EC-B898-20453C417117}"/>
    <dgm:cxn modelId="{2D08EBCC-091F-40E0-8F0C-672614387EBB}" srcId="{EEC6D9CF-B485-48C0-A271-EC25DBFBF089}" destId="{ED425B7A-9E08-4153-85CC-4FFCF7E0B094}" srcOrd="0" destOrd="0" parTransId="{CEEDFA2F-B758-4FC9-AB27-F7235444C6DC}" sibTransId="{4142A1EB-436D-48EF-9B11-A4855BE92894}"/>
    <dgm:cxn modelId="{F179F3CC-DC30-42D9-B0F7-E840197ED14E}" type="presOf" srcId="{7C358F90-4548-4117-84B8-7748BD6A3A02}" destId="{C88645F5-C294-45D8-AFA7-369EABA1FC1E}" srcOrd="0" destOrd="0" presId="urn:microsoft.com/office/officeart/2005/8/layout/orgChart1"/>
    <dgm:cxn modelId="{E7233BCD-F72B-4B42-9F6B-418D8575AF98}" type="presOf" srcId="{D2C0FDD2-26EC-482E-9032-43F246ED284E}" destId="{45341D93-A17A-7448-BDA8-204BD89C1DD5}" srcOrd="0" destOrd="0" presId="urn:microsoft.com/office/officeart/2005/8/layout/orgChart1"/>
    <dgm:cxn modelId="{521B81CE-82B6-449D-BB9E-08BF237ECCEE}" srcId="{59353872-18D7-408B-9FA6-32A1F5AFBD54}" destId="{620D4C3A-BB3E-4D06-98EA-1A6611FD4F38}" srcOrd="4" destOrd="0" parTransId="{711F537F-3465-4198-B2AA-7DECEAADE16B}" sibTransId="{E17BC747-6A5D-493B-B604-D7D4B59DDB85}"/>
    <dgm:cxn modelId="{14BE3ECF-FE36-48BD-93A0-C931EBD0050F}" type="presOf" srcId="{AA4BC582-5552-4FF5-81CB-814A5CDD65C6}" destId="{E4AAA9B5-42F1-4102-8948-22C9AB6A1B36}" srcOrd="0" destOrd="0" presId="urn:microsoft.com/office/officeart/2005/8/layout/orgChart1"/>
    <dgm:cxn modelId="{F84094D0-5823-4B57-886E-BDB4EDF4E967}" srcId="{59353872-18D7-408B-9FA6-32A1F5AFBD54}" destId="{BD4CC323-FF7D-40AF-B0B6-6C712A510697}" srcOrd="0" destOrd="0" parTransId="{342B081C-5C96-4F2D-AA6A-151EAB18E8E6}" sibTransId="{A1C814A4-1751-4153-84AF-A6BF8742EFD0}"/>
    <dgm:cxn modelId="{E815F0D2-5791-A04D-A0A3-E528C292460B}" type="presOf" srcId="{8B6C69A4-7ED3-425C-A872-ECA966296EA2}" destId="{C5347EA7-276F-0546-B3BF-6AD3A81C2B23}" srcOrd="0" destOrd="0" presId="urn:microsoft.com/office/officeart/2005/8/layout/orgChart1"/>
    <dgm:cxn modelId="{35AF47D4-BEDF-4EF3-AF8D-714B2D4AE2DF}" type="presOf" srcId="{6B457204-69C8-4F9E-844B-8FFEF50D48D2}" destId="{378B8DC2-A303-45E1-88C5-F6DA23A2D770}" srcOrd="1" destOrd="0" presId="urn:microsoft.com/office/officeart/2005/8/layout/orgChart1"/>
    <dgm:cxn modelId="{6FB155D8-962C-2D41-9928-D30BD37566CD}" type="presOf" srcId="{711F537F-3465-4198-B2AA-7DECEAADE16B}" destId="{1B244610-8333-224C-A993-3AAEEDC6C79C}" srcOrd="0" destOrd="0" presId="urn:microsoft.com/office/officeart/2005/8/layout/orgChart1"/>
    <dgm:cxn modelId="{AEB6AAD9-6802-4630-98DE-392BC6A17F63}" type="presOf" srcId="{9D7E013D-CECA-4727-A22A-AACEA9BE8CE3}" destId="{B15AEB54-B326-485F-90D5-33183D24A12D}" srcOrd="0" destOrd="0" presId="urn:microsoft.com/office/officeart/2005/8/layout/orgChart1"/>
    <dgm:cxn modelId="{7E006BDB-B9DC-6A4B-865B-2C334E872662}" type="presOf" srcId="{8E6FAEBB-7A3E-415E-9B96-797AF95172A1}" destId="{768AEBCA-7DDA-9645-B0F9-5671C33994B4}" srcOrd="0" destOrd="0" presId="urn:microsoft.com/office/officeart/2005/8/layout/orgChart1"/>
    <dgm:cxn modelId="{FF2EA2DB-AB53-4371-9605-3885A93AD932}" type="presOf" srcId="{BB646B0F-1BE6-4B9C-B127-939C80CB1E64}" destId="{D4586794-0561-4936-87C5-47B792B9D454}" srcOrd="0" destOrd="0" presId="urn:microsoft.com/office/officeart/2005/8/layout/orgChart1"/>
    <dgm:cxn modelId="{FE8E69DE-CD2A-4CE4-A274-4EF1A75D6D3B}" type="presOf" srcId="{A2E602D9-B97E-43F1-8401-59DAF0CAD619}" destId="{B9F410DB-870D-4A5E-99C2-53555F0C2A62}" srcOrd="0" destOrd="0" presId="urn:microsoft.com/office/officeart/2005/8/layout/orgChart1"/>
    <dgm:cxn modelId="{2351C3E2-F54E-407B-8740-627621AEEE4F}" srcId="{59353872-18D7-408B-9FA6-32A1F5AFBD54}" destId="{94E0DEE8-9B49-4231-9B13-972AABDFBAE1}" srcOrd="2" destOrd="0" parTransId="{09FCBB52-7A4F-41B3-8406-6F8A31FC1C10}" sibTransId="{C339404A-23C0-4923-AB98-4BEEFA84F2CD}"/>
    <dgm:cxn modelId="{7B70D9E2-0209-4601-B1E3-17C2E585C4C5}" type="presOf" srcId="{747F6CF3-44E5-4CF6-A254-ED4B1A57ECF4}" destId="{30EEA3AD-8B5F-4504-AC65-BC0D90767ACA}" srcOrd="1" destOrd="0" presId="urn:microsoft.com/office/officeart/2005/8/layout/orgChart1"/>
    <dgm:cxn modelId="{7A8E96E3-9121-4FEE-8EA6-98BB15554332}" type="presOf" srcId="{07473D79-996E-483C-9281-76F345C29DA0}" destId="{81AA4BA6-F217-4D20-BAF7-EE4D08D5A8ED}" srcOrd="1" destOrd="0" presId="urn:microsoft.com/office/officeart/2005/8/layout/orgChart1"/>
    <dgm:cxn modelId="{33C02AE5-D82A-4F17-88BB-F01C52214F1D}" type="presOf" srcId="{59353872-18D7-408B-9FA6-32A1F5AFBD54}" destId="{64CCA7CF-DD46-45A1-92B8-3C158B002597}" srcOrd="0" destOrd="0" presId="urn:microsoft.com/office/officeart/2005/8/layout/orgChart1"/>
    <dgm:cxn modelId="{67A564E8-F895-4731-8E52-927F2A805AC1}" type="presOf" srcId="{7D44EC5C-95DF-4C0E-A2A5-D9FB1A0324D8}" destId="{1CCCF031-D84B-4E9F-8B1A-6A3DECE2DA93}" srcOrd="0" destOrd="0" presId="urn:microsoft.com/office/officeart/2005/8/layout/orgChart1"/>
    <dgm:cxn modelId="{C9C93BEC-4485-4CF6-8FD2-5A8B0CC97D35}" srcId="{58FF64CA-39A9-41F5-9460-73E598A3F681}" destId="{B8288360-AA97-4D39-9F0A-F20D22BB0B98}" srcOrd="1" destOrd="0" parTransId="{4D169FB3-121A-497A-9A53-E6FED06B4E1D}" sibTransId="{323AF7FB-5F3E-4E46-9A23-7DB0A4D9E94C}"/>
    <dgm:cxn modelId="{4AEA1DF0-5537-46F4-A497-44BE13AC77BA}" srcId="{10359673-9B43-42BE-AB93-82B22E02E2EB}" destId="{A2E602D9-B97E-43F1-8401-59DAF0CAD619}" srcOrd="3" destOrd="0" parTransId="{AC6493DE-5CCC-4124-BE67-460CBCD5C8BB}" sibTransId="{C7B99AE7-5086-4ACB-89B8-9CD34E353C91}"/>
    <dgm:cxn modelId="{A7B775F0-78A2-BE4D-848E-7EA301A4EA67}" type="presOf" srcId="{2D47DCD1-7D05-4ECE-B0EB-4AE7079BBB06}" destId="{1D820379-B43B-AA41-9AEC-176B595A1838}" srcOrd="0" destOrd="0" presId="urn:microsoft.com/office/officeart/2005/8/layout/orgChart1"/>
    <dgm:cxn modelId="{BB41F9F1-8259-4C1E-B27A-E3782B471389}" srcId="{67BADD6F-D742-4E69-8F50-874869DDC9E5}" destId="{00776C06-AF1E-48EA-9610-FE59C68BB1F8}" srcOrd="5" destOrd="0" parTransId="{8B6C69A4-7ED3-425C-A872-ECA966296EA2}" sibTransId="{ECF595FB-0277-49AD-814B-99F29FB090B5}"/>
    <dgm:cxn modelId="{01450BF2-19E5-4623-B37D-FF4D94B6B3B3}" srcId="{59353872-18D7-408B-9FA6-32A1F5AFBD54}" destId="{BFFD2927-B3BF-404B-A851-6903ED22DEE1}" srcOrd="3" destOrd="0" parTransId="{86CCEFEF-56E6-4BF0-B17B-B545C18F4835}" sibTransId="{9839E142-91F8-4BC1-BBD9-0AA54679EAEC}"/>
    <dgm:cxn modelId="{25CA5DF5-52C7-4598-A8F7-1C7246498590}" type="presOf" srcId="{FB168A4C-7468-475C-828C-2307EB9DEAF4}" destId="{419B3405-F95E-498C-9E91-A2D42A5BDAE3}" srcOrd="0" destOrd="0" presId="urn:microsoft.com/office/officeart/2005/8/layout/orgChart1"/>
    <dgm:cxn modelId="{38E39AF8-3E6D-49C1-8A56-698251D17FEC}" type="presOf" srcId="{9EF9B580-648A-4AC4-9EEC-5FDF72AB67D5}" destId="{6873C635-D1BB-40A1-8D5A-8A3E134CB9F5}" srcOrd="1" destOrd="0" presId="urn:microsoft.com/office/officeart/2005/8/layout/orgChart1"/>
    <dgm:cxn modelId="{C0D38CFD-B90B-4B1F-9926-35E9E5C38995}" srcId="{6B733295-1841-49E7-8040-33613687CE7F}" destId="{71824778-E851-44F3-976F-EAF606945699}" srcOrd="4" destOrd="0" parTransId="{C0559C60-6DB6-429D-A8C7-24170AD4E290}" sibTransId="{C3AC9804-96E7-4990-9695-7504A06D90C9}"/>
    <dgm:cxn modelId="{D1003C41-28E8-4285-A481-FE87CE75ACA6}" type="presParOf" srcId="{FE1B20B7-B8DB-43CE-8BC3-7366E0BC1E6A}" destId="{08913C1E-56FE-4535-AB7B-DC04EC1EBF73}" srcOrd="0" destOrd="0" presId="urn:microsoft.com/office/officeart/2005/8/layout/orgChart1"/>
    <dgm:cxn modelId="{5442AB74-55CB-4199-9B93-78342A80232A}" type="presParOf" srcId="{08913C1E-56FE-4535-AB7B-DC04EC1EBF73}" destId="{A637DEDC-A8B0-42C0-A293-7B93FF386067}" srcOrd="0" destOrd="0" presId="urn:microsoft.com/office/officeart/2005/8/layout/orgChart1"/>
    <dgm:cxn modelId="{9916A3AE-6275-4895-9501-4B6C68C19FAD}" type="presParOf" srcId="{A637DEDC-A8B0-42C0-A293-7B93FF386067}" destId="{4FE7C2D1-F14E-4CC9-96DA-E490DB94BD67}" srcOrd="0" destOrd="0" presId="urn:microsoft.com/office/officeart/2005/8/layout/orgChart1"/>
    <dgm:cxn modelId="{DEDBA922-5C55-4E10-95BF-84F741BE1E1F}" type="presParOf" srcId="{A637DEDC-A8B0-42C0-A293-7B93FF386067}" destId="{1D1BE700-A806-4177-8571-EBBC6912CA40}" srcOrd="1" destOrd="0" presId="urn:microsoft.com/office/officeart/2005/8/layout/orgChart1"/>
    <dgm:cxn modelId="{B5A00403-81C6-4E68-B18B-EBFB97477DCC}" type="presParOf" srcId="{08913C1E-56FE-4535-AB7B-DC04EC1EBF73}" destId="{5F8BB36D-4081-40A8-8F12-44A1DF87BFE1}" srcOrd="1" destOrd="0" presId="urn:microsoft.com/office/officeart/2005/8/layout/orgChart1"/>
    <dgm:cxn modelId="{D7149A97-6D90-4595-8D61-4500D5B1D124}" type="presParOf" srcId="{5F8BB36D-4081-40A8-8F12-44A1DF87BFE1}" destId="{A81ED496-3167-42EB-B0B6-D5B0D9953DD0}" srcOrd="0" destOrd="0" presId="urn:microsoft.com/office/officeart/2005/8/layout/orgChart1"/>
    <dgm:cxn modelId="{568A9C0B-B4B2-4D8C-8321-87D0B2F8BA13}" type="presParOf" srcId="{5F8BB36D-4081-40A8-8F12-44A1DF87BFE1}" destId="{A7C9646A-1850-4CAD-89EB-F7E10B67DE18}" srcOrd="1" destOrd="0" presId="urn:microsoft.com/office/officeart/2005/8/layout/orgChart1"/>
    <dgm:cxn modelId="{BA1FE1D7-8C68-4837-B066-8AB98A186F7E}" type="presParOf" srcId="{A7C9646A-1850-4CAD-89EB-F7E10B67DE18}" destId="{274208C5-D19F-43A3-A0A9-9A7D36BB2F80}" srcOrd="0" destOrd="0" presId="urn:microsoft.com/office/officeart/2005/8/layout/orgChart1"/>
    <dgm:cxn modelId="{03C18FC3-4BE2-4041-B43F-4F6DE388C7A2}" type="presParOf" srcId="{274208C5-D19F-43A3-A0A9-9A7D36BB2F80}" destId="{99B44C07-A855-483E-8EA1-B1C0F5DAA670}" srcOrd="0" destOrd="0" presId="urn:microsoft.com/office/officeart/2005/8/layout/orgChart1"/>
    <dgm:cxn modelId="{9CF54C28-C53D-4A53-8108-03594BC884E7}" type="presParOf" srcId="{274208C5-D19F-43A3-A0A9-9A7D36BB2F80}" destId="{3AFB7980-5717-4DE3-B2D9-C43BF04D7C7C}" srcOrd="1" destOrd="0" presId="urn:microsoft.com/office/officeart/2005/8/layout/orgChart1"/>
    <dgm:cxn modelId="{C49CA1A6-712C-47D8-B425-A4EC01F03FF9}" type="presParOf" srcId="{A7C9646A-1850-4CAD-89EB-F7E10B67DE18}" destId="{78307E52-F2E1-4D9A-899C-4B4823349014}" srcOrd="1" destOrd="0" presId="urn:microsoft.com/office/officeart/2005/8/layout/orgChart1"/>
    <dgm:cxn modelId="{3D7E42C0-0BB3-E64F-85C3-8D367DC9BEF7}" type="presParOf" srcId="{78307E52-F2E1-4D9A-899C-4B4823349014}" destId="{E8EE3891-A793-EE41-94D2-48DF6DED1926}" srcOrd="0" destOrd="0" presId="urn:microsoft.com/office/officeart/2005/8/layout/orgChart1"/>
    <dgm:cxn modelId="{05488BD0-73B6-4AD7-A0D3-F81A6319E601}" type="presParOf" srcId="{78307E52-F2E1-4D9A-899C-4B4823349014}" destId="{B06C3B71-AB15-42C4-8E56-06A86F1E8CCE}" srcOrd="1" destOrd="0" presId="urn:microsoft.com/office/officeart/2005/8/layout/orgChart1"/>
    <dgm:cxn modelId="{5857903D-93DE-4F1E-9347-86D0D7FA191D}" type="presParOf" srcId="{B06C3B71-AB15-42C4-8E56-06A86F1E8CCE}" destId="{3B1E1CD1-7E45-45F8-B2C5-B81D81A1A2DE}" srcOrd="0" destOrd="0" presId="urn:microsoft.com/office/officeart/2005/8/layout/orgChart1"/>
    <dgm:cxn modelId="{EA3A5D14-E069-49AC-8454-BFB7C7317924}" type="presParOf" srcId="{3B1E1CD1-7E45-45F8-B2C5-B81D81A1A2DE}" destId="{C9CC8D94-DF5A-416B-BFDC-09B2C8185A7B}" srcOrd="0" destOrd="0" presId="urn:microsoft.com/office/officeart/2005/8/layout/orgChart1"/>
    <dgm:cxn modelId="{C1D9A339-0EB2-4A44-AA16-DE41B14BA59E}" type="presParOf" srcId="{3B1E1CD1-7E45-45F8-B2C5-B81D81A1A2DE}" destId="{A204BBDF-561E-4EF4-B50E-FE9E2BE733BF}" srcOrd="1" destOrd="0" presId="urn:microsoft.com/office/officeart/2005/8/layout/orgChart1"/>
    <dgm:cxn modelId="{827EDA22-4A9D-4619-9A3C-E2DFE808A486}" type="presParOf" srcId="{B06C3B71-AB15-42C4-8E56-06A86F1E8CCE}" destId="{60DA7CFC-F155-4478-B2C3-C070C7D0F2C4}" srcOrd="1" destOrd="0" presId="urn:microsoft.com/office/officeart/2005/8/layout/orgChart1"/>
    <dgm:cxn modelId="{DBFEBEDE-952C-4642-A6B1-5721FC2E6EDA}" type="presParOf" srcId="{B06C3B71-AB15-42C4-8E56-06A86F1E8CCE}" destId="{5278483E-1CF1-404F-81D1-8AECF304AD8A}" srcOrd="2" destOrd="0" presId="urn:microsoft.com/office/officeart/2005/8/layout/orgChart1"/>
    <dgm:cxn modelId="{87DB6603-378B-F949-AB61-5521BD078C18}" type="presParOf" srcId="{78307E52-F2E1-4D9A-899C-4B4823349014}" destId="{ED4BE6D9-EB5F-FD43-B6F8-4CE777DFCA44}" srcOrd="2" destOrd="0" presId="urn:microsoft.com/office/officeart/2005/8/layout/orgChart1"/>
    <dgm:cxn modelId="{319F49A0-076A-48FA-8971-525C8D1C99C5}" type="presParOf" srcId="{78307E52-F2E1-4D9A-899C-4B4823349014}" destId="{2F9BFC2B-E55A-46C2-9795-08B521CE5753}" srcOrd="3" destOrd="0" presId="urn:microsoft.com/office/officeart/2005/8/layout/orgChart1"/>
    <dgm:cxn modelId="{CD9FF19C-4267-44FF-810C-7756716A0307}" type="presParOf" srcId="{2F9BFC2B-E55A-46C2-9795-08B521CE5753}" destId="{E34CEC2E-BAFF-49A2-8FF8-31D9A62002C2}" srcOrd="0" destOrd="0" presId="urn:microsoft.com/office/officeart/2005/8/layout/orgChart1"/>
    <dgm:cxn modelId="{BB790E10-A597-446B-8299-8AF50C81B5D8}" type="presParOf" srcId="{E34CEC2E-BAFF-49A2-8FF8-31D9A62002C2}" destId="{B15AEB54-B326-485F-90D5-33183D24A12D}" srcOrd="0" destOrd="0" presId="urn:microsoft.com/office/officeart/2005/8/layout/orgChart1"/>
    <dgm:cxn modelId="{6BE270BC-1DA5-4871-8113-3A288E8E99D8}" type="presParOf" srcId="{E34CEC2E-BAFF-49A2-8FF8-31D9A62002C2}" destId="{E03CA26F-353E-491D-9587-5A600F6DABC7}" srcOrd="1" destOrd="0" presId="urn:microsoft.com/office/officeart/2005/8/layout/orgChart1"/>
    <dgm:cxn modelId="{1636CF18-2702-4A70-AC4C-02517465097C}" type="presParOf" srcId="{2F9BFC2B-E55A-46C2-9795-08B521CE5753}" destId="{74B42C27-8A63-4240-8FA1-2C013E8AA429}" srcOrd="1" destOrd="0" presId="urn:microsoft.com/office/officeart/2005/8/layout/orgChart1"/>
    <dgm:cxn modelId="{0F926577-CF95-4E50-A877-0C1375BCC885}" type="presParOf" srcId="{2F9BFC2B-E55A-46C2-9795-08B521CE5753}" destId="{FB4B7311-9230-4594-A579-50EC5B1F94EE}" srcOrd="2" destOrd="0" presId="urn:microsoft.com/office/officeart/2005/8/layout/orgChart1"/>
    <dgm:cxn modelId="{B5921CBA-4541-F844-B451-C155D87DD504}" type="presParOf" srcId="{78307E52-F2E1-4D9A-899C-4B4823349014}" destId="{CC6194BB-609D-8E4B-B6A5-9349438B91C1}" srcOrd="4" destOrd="0" presId="urn:microsoft.com/office/officeart/2005/8/layout/orgChart1"/>
    <dgm:cxn modelId="{C97BF65A-CD1B-48BA-AA6A-9E449A86902D}" type="presParOf" srcId="{78307E52-F2E1-4D9A-899C-4B4823349014}" destId="{CD58A831-6D10-46AA-A580-581BDDEAF881}" srcOrd="5" destOrd="0" presId="urn:microsoft.com/office/officeart/2005/8/layout/orgChart1"/>
    <dgm:cxn modelId="{012C4602-6780-47B1-86C1-5926242C93AB}" type="presParOf" srcId="{CD58A831-6D10-46AA-A580-581BDDEAF881}" destId="{12A42FF5-E823-4246-ACCC-AB6EAE85BCEB}" srcOrd="0" destOrd="0" presId="urn:microsoft.com/office/officeart/2005/8/layout/orgChart1"/>
    <dgm:cxn modelId="{D486F40F-FCC7-4454-8B7F-02B9A37A642F}" type="presParOf" srcId="{12A42FF5-E823-4246-ACCC-AB6EAE85BCEB}" destId="{403264F8-E6B5-4A01-8D99-36D40D9D3790}" srcOrd="0" destOrd="0" presId="urn:microsoft.com/office/officeart/2005/8/layout/orgChart1"/>
    <dgm:cxn modelId="{34ABE562-3D9F-47D3-8831-19483B853A4A}" type="presParOf" srcId="{12A42FF5-E823-4246-ACCC-AB6EAE85BCEB}" destId="{FE038C87-BA21-4648-BC4E-4DB2546849D2}" srcOrd="1" destOrd="0" presId="urn:microsoft.com/office/officeart/2005/8/layout/orgChart1"/>
    <dgm:cxn modelId="{C4E78549-B932-400F-8E35-0671ABF6D81B}" type="presParOf" srcId="{CD58A831-6D10-46AA-A580-581BDDEAF881}" destId="{1BCBD889-7C79-44F6-A5BD-87AB5294043A}" srcOrd="1" destOrd="0" presId="urn:microsoft.com/office/officeart/2005/8/layout/orgChart1"/>
    <dgm:cxn modelId="{8832D758-485D-4516-9E71-DE8E7615336C}" type="presParOf" srcId="{CD58A831-6D10-46AA-A580-581BDDEAF881}" destId="{E88B72FD-9F90-4853-AD4F-2370707D6591}" srcOrd="2" destOrd="0" presId="urn:microsoft.com/office/officeart/2005/8/layout/orgChart1"/>
    <dgm:cxn modelId="{545D6372-595B-734A-A983-A8D76A2FE36D}" type="presParOf" srcId="{78307E52-F2E1-4D9A-899C-4B4823349014}" destId="{1D820379-B43B-AA41-9AEC-176B595A1838}" srcOrd="6" destOrd="0" presId="urn:microsoft.com/office/officeart/2005/8/layout/orgChart1"/>
    <dgm:cxn modelId="{3301E7F2-323F-41FB-A0A0-CD2659896377}" type="presParOf" srcId="{78307E52-F2E1-4D9A-899C-4B4823349014}" destId="{FF2B2C70-CFBC-4BE2-BD21-D758596CE217}" srcOrd="7" destOrd="0" presId="urn:microsoft.com/office/officeart/2005/8/layout/orgChart1"/>
    <dgm:cxn modelId="{0852DE99-62C2-4A6E-8C52-B3992200E7EB}" type="presParOf" srcId="{FF2B2C70-CFBC-4BE2-BD21-D758596CE217}" destId="{85052D91-41DD-4CEE-8116-6639581A7409}" srcOrd="0" destOrd="0" presId="urn:microsoft.com/office/officeart/2005/8/layout/orgChart1"/>
    <dgm:cxn modelId="{5443B59F-EEC0-4A34-AF2D-36814E499E0E}" type="presParOf" srcId="{85052D91-41DD-4CEE-8116-6639581A7409}" destId="{314DCD46-0A48-4314-9BA8-0364F4647615}" srcOrd="0" destOrd="0" presId="urn:microsoft.com/office/officeart/2005/8/layout/orgChart1"/>
    <dgm:cxn modelId="{2835D9DF-A85C-4CC5-B691-BB802E01A848}" type="presParOf" srcId="{85052D91-41DD-4CEE-8116-6639581A7409}" destId="{5763B349-8B1C-4F85-95BB-2CC465523FEC}" srcOrd="1" destOrd="0" presId="urn:microsoft.com/office/officeart/2005/8/layout/orgChart1"/>
    <dgm:cxn modelId="{51E62090-618D-4DA0-ABFF-1AD19084F004}" type="presParOf" srcId="{FF2B2C70-CFBC-4BE2-BD21-D758596CE217}" destId="{665BD912-D883-4C8E-A381-91C5902AE7BB}" srcOrd="1" destOrd="0" presId="urn:microsoft.com/office/officeart/2005/8/layout/orgChart1"/>
    <dgm:cxn modelId="{4EB60B27-90BA-4211-BB9C-80DFDA32B3EE}" type="presParOf" srcId="{FF2B2C70-CFBC-4BE2-BD21-D758596CE217}" destId="{0692D429-6DF7-4553-8060-845798296814}" srcOrd="2" destOrd="0" presId="urn:microsoft.com/office/officeart/2005/8/layout/orgChart1"/>
    <dgm:cxn modelId="{EE736DB8-F60E-3F40-B1EC-ACFCA0B2344F}" type="presParOf" srcId="{78307E52-F2E1-4D9A-899C-4B4823349014}" destId="{99D6CCF3-81EB-BA41-AA1B-CFC2C2497D88}" srcOrd="8" destOrd="0" presId="urn:microsoft.com/office/officeart/2005/8/layout/orgChart1"/>
    <dgm:cxn modelId="{A2BFB119-FE1B-4DA9-B88D-57E4F132F76A}" type="presParOf" srcId="{78307E52-F2E1-4D9A-899C-4B4823349014}" destId="{F9874693-72EB-45B1-A2D1-5BF47E691549}" srcOrd="9" destOrd="0" presId="urn:microsoft.com/office/officeart/2005/8/layout/orgChart1"/>
    <dgm:cxn modelId="{999D2D41-CF3A-4DCE-994C-E89C6DD1E6D3}" type="presParOf" srcId="{F9874693-72EB-45B1-A2D1-5BF47E691549}" destId="{69B2D0F0-6D1B-4D28-818F-D60A9AFC6F48}" srcOrd="0" destOrd="0" presId="urn:microsoft.com/office/officeart/2005/8/layout/orgChart1"/>
    <dgm:cxn modelId="{F42C23B4-5338-4C62-BA17-7EADEA2E9929}" type="presParOf" srcId="{69B2D0F0-6D1B-4D28-818F-D60A9AFC6F48}" destId="{43ED6EC1-2663-4346-A442-DF774AD3A645}" srcOrd="0" destOrd="0" presId="urn:microsoft.com/office/officeart/2005/8/layout/orgChart1"/>
    <dgm:cxn modelId="{9C7F42EE-34C7-401A-A37B-FC6460841B3A}" type="presParOf" srcId="{69B2D0F0-6D1B-4D28-818F-D60A9AFC6F48}" destId="{17CBD2CE-F5EC-4FB1-9762-A1BCE3DEE9A8}" srcOrd="1" destOrd="0" presId="urn:microsoft.com/office/officeart/2005/8/layout/orgChart1"/>
    <dgm:cxn modelId="{8308A7E3-2D77-4C36-8720-911AA958893C}" type="presParOf" srcId="{F9874693-72EB-45B1-A2D1-5BF47E691549}" destId="{C44B49F6-1C2C-4577-88D4-D90E9E9B7C1B}" srcOrd="1" destOrd="0" presId="urn:microsoft.com/office/officeart/2005/8/layout/orgChart1"/>
    <dgm:cxn modelId="{1567C2D5-59A9-419D-A908-22FCD669B0AF}" type="presParOf" srcId="{F9874693-72EB-45B1-A2D1-5BF47E691549}" destId="{E118D517-1AD2-4F63-A5F3-636B1CACAF04}" srcOrd="2" destOrd="0" presId="urn:microsoft.com/office/officeart/2005/8/layout/orgChart1"/>
    <dgm:cxn modelId="{65A32837-7A2C-5E44-8A9F-B5A2BB0076CD}" type="presParOf" srcId="{78307E52-F2E1-4D9A-899C-4B4823349014}" destId="{C5347EA7-276F-0546-B3BF-6AD3A81C2B23}" srcOrd="10" destOrd="0" presId="urn:microsoft.com/office/officeart/2005/8/layout/orgChart1"/>
    <dgm:cxn modelId="{8A9616C8-2D24-430D-9D3B-119DD6D0CD8C}" type="presParOf" srcId="{78307E52-F2E1-4D9A-899C-4B4823349014}" destId="{50B121C9-87C9-48B8-8256-6389C32BB7B2}" srcOrd="11" destOrd="0" presId="urn:microsoft.com/office/officeart/2005/8/layout/orgChart1"/>
    <dgm:cxn modelId="{7EC11285-D15D-49B4-B73A-F53A6BD738D5}" type="presParOf" srcId="{50B121C9-87C9-48B8-8256-6389C32BB7B2}" destId="{4C7E1625-F9B0-4BD9-B66A-5867192C0973}" srcOrd="0" destOrd="0" presId="urn:microsoft.com/office/officeart/2005/8/layout/orgChart1"/>
    <dgm:cxn modelId="{A34CF1A9-D5B9-4C13-AF2C-04A7A961C6D9}" type="presParOf" srcId="{4C7E1625-F9B0-4BD9-B66A-5867192C0973}" destId="{058A9938-2638-4A7C-9925-01AB461E40A4}" srcOrd="0" destOrd="0" presId="urn:microsoft.com/office/officeart/2005/8/layout/orgChart1"/>
    <dgm:cxn modelId="{0D465F5D-57F4-45CA-B53F-77A6065DC4BF}" type="presParOf" srcId="{4C7E1625-F9B0-4BD9-B66A-5867192C0973}" destId="{C0C57CE4-588B-422E-B98A-62364E15DAC4}" srcOrd="1" destOrd="0" presId="urn:microsoft.com/office/officeart/2005/8/layout/orgChart1"/>
    <dgm:cxn modelId="{6D77E4BD-825C-4E42-8536-C4A262CD22FF}" type="presParOf" srcId="{50B121C9-87C9-48B8-8256-6389C32BB7B2}" destId="{7CC1C2C3-F6F4-42B2-8CC8-2AF2502FCC17}" srcOrd="1" destOrd="0" presId="urn:microsoft.com/office/officeart/2005/8/layout/orgChart1"/>
    <dgm:cxn modelId="{264607D2-3188-4104-A71C-01430AAF045F}" type="presParOf" srcId="{50B121C9-87C9-48B8-8256-6389C32BB7B2}" destId="{91DFDF7F-B326-4DD0-8A83-6EDC70C11D12}" srcOrd="2" destOrd="0" presId="urn:microsoft.com/office/officeart/2005/8/layout/orgChart1"/>
    <dgm:cxn modelId="{15AF2A42-36DB-4BE3-A813-75844A2DE53D}" type="presParOf" srcId="{A7C9646A-1850-4CAD-89EB-F7E10B67DE18}" destId="{22AD4CE7-40A1-4563-A7FA-EE6B34920156}" srcOrd="2" destOrd="0" presId="urn:microsoft.com/office/officeart/2005/8/layout/orgChart1"/>
    <dgm:cxn modelId="{BE111D28-5329-40E3-94F0-5E157E71C282}" type="presParOf" srcId="{5F8BB36D-4081-40A8-8F12-44A1DF87BFE1}" destId="{73D0A4AE-1DF2-4D80-ADBF-68588AB4D29C}" srcOrd="2" destOrd="0" presId="urn:microsoft.com/office/officeart/2005/8/layout/orgChart1"/>
    <dgm:cxn modelId="{0955FB51-56EE-4D5A-92A1-0C37D6F7CED4}" type="presParOf" srcId="{5F8BB36D-4081-40A8-8F12-44A1DF87BFE1}" destId="{B75526B5-47FB-4BC9-83E3-020BFEC5BAD5}" srcOrd="3" destOrd="0" presId="urn:microsoft.com/office/officeart/2005/8/layout/orgChart1"/>
    <dgm:cxn modelId="{9DC017C2-FE09-4DE4-BF6D-8A63412D6953}" type="presParOf" srcId="{B75526B5-47FB-4BC9-83E3-020BFEC5BAD5}" destId="{12069543-7F76-4492-AAD8-9002BC2CB1B0}" srcOrd="0" destOrd="0" presId="urn:microsoft.com/office/officeart/2005/8/layout/orgChart1"/>
    <dgm:cxn modelId="{EF4249D9-ACA2-4CBA-AA48-A3BEAD9CB06B}" type="presParOf" srcId="{12069543-7F76-4492-AAD8-9002BC2CB1B0}" destId="{36DD832B-645E-4784-B3AC-95FB188128D0}" srcOrd="0" destOrd="0" presId="urn:microsoft.com/office/officeart/2005/8/layout/orgChart1"/>
    <dgm:cxn modelId="{6A2777F7-EEDD-47DC-80FF-41C7B738149B}" type="presParOf" srcId="{12069543-7F76-4492-AAD8-9002BC2CB1B0}" destId="{CB34EEBF-75F2-4546-B349-F73E0C6D0F17}" srcOrd="1" destOrd="0" presId="urn:microsoft.com/office/officeart/2005/8/layout/orgChart1"/>
    <dgm:cxn modelId="{A981EFC7-17F8-4DB5-8E89-D194DD68034F}" type="presParOf" srcId="{B75526B5-47FB-4BC9-83E3-020BFEC5BAD5}" destId="{2CC26E78-98FB-4DD9-A72F-44165BF0695F}" srcOrd="1" destOrd="0" presId="urn:microsoft.com/office/officeart/2005/8/layout/orgChart1"/>
    <dgm:cxn modelId="{7A20F9A1-CC1A-9541-AFB0-EEDC73824AF5}" type="presParOf" srcId="{2CC26E78-98FB-4DD9-A72F-44165BF0695F}" destId="{6828B1FC-B0FC-7F4C-B0A9-3C42B7733B08}" srcOrd="0" destOrd="0" presId="urn:microsoft.com/office/officeart/2005/8/layout/orgChart1"/>
    <dgm:cxn modelId="{6ABB3162-F085-48D0-BDA2-ED38EB9B27A9}" type="presParOf" srcId="{2CC26E78-98FB-4DD9-A72F-44165BF0695F}" destId="{72836BDC-3819-4555-A1E1-76927BC185C1}" srcOrd="1" destOrd="0" presId="urn:microsoft.com/office/officeart/2005/8/layout/orgChart1"/>
    <dgm:cxn modelId="{2F59EDF7-613C-4600-8CF3-370729A3BC0E}" type="presParOf" srcId="{72836BDC-3819-4555-A1E1-76927BC185C1}" destId="{8E72D95D-E4CD-426C-B23B-51D653C1A6CB}" srcOrd="0" destOrd="0" presId="urn:microsoft.com/office/officeart/2005/8/layout/orgChart1"/>
    <dgm:cxn modelId="{0325AED5-C606-4219-9397-A9174F413DF1}" type="presParOf" srcId="{8E72D95D-E4CD-426C-B23B-51D653C1A6CB}" destId="{24C0FD26-F3E8-4E85-B086-2BAABCC04D3D}" srcOrd="0" destOrd="0" presId="urn:microsoft.com/office/officeart/2005/8/layout/orgChart1"/>
    <dgm:cxn modelId="{B8A4D1A0-AC30-4BD8-BAFE-A5173C40B7D7}" type="presParOf" srcId="{8E72D95D-E4CD-426C-B23B-51D653C1A6CB}" destId="{16C68D27-7D35-4B6F-A159-C36171F33A11}" srcOrd="1" destOrd="0" presId="urn:microsoft.com/office/officeart/2005/8/layout/orgChart1"/>
    <dgm:cxn modelId="{DBECC31D-D137-4D2A-8175-88316936AC39}" type="presParOf" srcId="{72836BDC-3819-4555-A1E1-76927BC185C1}" destId="{BFBA1DF2-F850-4F55-BE3E-B73C3F736F15}" srcOrd="1" destOrd="0" presId="urn:microsoft.com/office/officeart/2005/8/layout/orgChart1"/>
    <dgm:cxn modelId="{2BAA0B66-6B95-479B-AF83-E588049E08A6}" type="presParOf" srcId="{72836BDC-3819-4555-A1E1-76927BC185C1}" destId="{565DBEAD-094B-403B-9582-A6F93277C15D}" srcOrd="2" destOrd="0" presId="urn:microsoft.com/office/officeart/2005/8/layout/orgChart1"/>
    <dgm:cxn modelId="{96D08009-0FAD-FD4C-8402-DB0DE980EFE0}" type="presParOf" srcId="{2CC26E78-98FB-4DD9-A72F-44165BF0695F}" destId="{514398E2-E469-6543-9CB7-77ADD4B06806}" srcOrd="2" destOrd="0" presId="urn:microsoft.com/office/officeart/2005/8/layout/orgChart1"/>
    <dgm:cxn modelId="{49667A1A-4620-4302-BCE7-41E52855D585}" type="presParOf" srcId="{2CC26E78-98FB-4DD9-A72F-44165BF0695F}" destId="{AA4E1AB3-DEBC-4950-AE99-F446D3811771}" srcOrd="3" destOrd="0" presId="urn:microsoft.com/office/officeart/2005/8/layout/orgChart1"/>
    <dgm:cxn modelId="{D4307653-8049-4D1A-A4A1-E12E8F7F4C10}" type="presParOf" srcId="{AA4E1AB3-DEBC-4950-AE99-F446D3811771}" destId="{D3B8E50C-8EC6-44DA-8F78-76A328D706EB}" srcOrd="0" destOrd="0" presId="urn:microsoft.com/office/officeart/2005/8/layout/orgChart1"/>
    <dgm:cxn modelId="{3963CA65-C443-4BE3-ADE9-E81B3C5CB944}" type="presParOf" srcId="{D3B8E50C-8EC6-44DA-8F78-76A328D706EB}" destId="{FF8B26B1-00A6-4C54-A93C-B2C649E1F0C7}" srcOrd="0" destOrd="0" presId="urn:microsoft.com/office/officeart/2005/8/layout/orgChart1"/>
    <dgm:cxn modelId="{9345BE2A-3E7D-4E91-AF31-0856A8B83D92}" type="presParOf" srcId="{D3B8E50C-8EC6-44DA-8F78-76A328D706EB}" destId="{378B8DC2-A303-45E1-88C5-F6DA23A2D770}" srcOrd="1" destOrd="0" presId="urn:microsoft.com/office/officeart/2005/8/layout/orgChart1"/>
    <dgm:cxn modelId="{54FA0527-10E3-4793-8105-349DAD7ECB25}" type="presParOf" srcId="{AA4E1AB3-DEBC-4950-AE99-F446D3811771}" destId="{F33C6F29-7E52-4677-9FE5-F029B0835EED}" srcOrd="1" destOrd="0" presId="urn:microsoft.com/office/officeart/2005/8/layout/orgChart1"/>
    <dgm:cxn modelId="{5D45EEAD-2B05-4A15-9916-CE15F45BD4F5}" type="presParOf" srcId="{AA4E1AB3-DEBC-4950-AE99-F446D3811771}" destId="{86462A11-684E-4D97-9332-C444ECA42099}" srcOrd="2" destOrd="0" presId="urn:microsoft.com/office/officeart/2005/8/layout/orgChart1"/>
    <dgm:cxn modelId="{A1A96E6E-4828-EF44-BFD2-9E848ADEEDA6}" type="presParOf" srcId="{2CC26E78-98FB-4DD9-A72F-44165BF0695F}" destId="{45E0969D-E338-2746-BC0D-225390EA9602}" srcOrd="4" destOrd="0" presId="urn:microsoft.com/office/officeart/2005/8/layout/orgChart1"/>
    <dgm:cxn modelId="{073F6962-4ECA-402C-B4F7-245DC6B06BE8}" type="presParOf" srcId="{2CC26E78-98FB-4DD9-A72F-44165BF0695F}" destId="{50E25F59-138A-4A76-8ECB-E3150B5DBFE9}" srcOrd="5" destOrd="0" presId="urn:microsoft.com/office/officeart/2005/8/layout/orgChart1"/>
    <dgm:cxn modelId="{7C2D266A-1C64-4F54-92C9-A53AF15936F9}" type="presParOf" srcId="{50E25F59-138A-4A76-8ECB-E3150B5DBFE9}" destId="{4F6244CA-BDE1-4191-9956-6B3CE32709A9}" srcOrd="0" destOrd="0" presId="urn:microsoft.com/office/officeart/2005/8/layout/orgChart1"/>
    <dgm:cxn modelId="{7C555A97-03FF-4DBB-93C4-2F570360AE66}" type="presParOf" srcId="{4F6244CA-BDE1-4191-9956-6B3CE32709A9}" destId="{004B03E1-C166-4C0E-9777-EFF588640826}" srcOrd="0" destOrd="0" presId="urn:microsoft.com/office/officeart/2005/8/layout/orgChart1"/>
    <dgm:cxn modelId="{2CD664D0-C433-4BB4-AEDB-AB0E4101F565}" type="presParOf" srcId="{4F6244CA-BDE1-4191-9956-6B3CE32709A9}" destId="{9A75C143-DBC9-4702-8EA0-E2702FF8BC4E}" srcOrd="1" destOrd="0" presId="urn:microsoft.com/office/officeart/2005/8/layout/orgChart1"/>
    <dgm:cxn modelId="{8FF35C37-ED60-405B-B36E-4814707A126C}" type="presParOf" srcId="{50E25F59-138A-4A76-8ECB-E3150B5DBFE9}" destId="{82F2DE75-C6C1-4928-BB38-E227706C26EB}" srcOrd="1" destOrd="0" presId="urn:microsoft.com/office/officeart/2005/8/layout/orgChart1"/>
    <dgm:cxn modelId="{239192A8-DE4E-4875-9776-A1F548D7749C}" type="presParOf" srcId="{50E25F59-138A-4A76-8ECB-E3150B5DBFE9}" destId="{F2DC2588-18A4-40A9-8FE3-DE777F7B04A3}" srcOrd="2" destOrd="0" presId="urn:microsoft.com/office/officeart/2005/8/layout/orgChart1"/>
    <dgm:cxn modelId="{FA526A3C-59D1-204D-8537-33E035C98743}" type="presParOf" srcId="{2CC26E78-98FB-4DD9-A72F-44165BF0695F}" destId="{F602FE94-262C-6C4D-B422-439D7A20A415}" srcOrd="6" destOrd="0" presId="urn:microsoft.com/office/officeart/2005/8/layout/orgChart1"/>
    <dgm:cxn modelId="{EF9D70E7-6F27-4036-8864-32B0F9374104}" type="presParOf" srcId="{2CC26E78-98FB-4DD9-A72F-44165BF0695F}" destId="{17EC7F43-AE86-4637-82A5-994CD7F3AC98}" srcOrd="7" destOrd="0" presId="urn:microsoft.com/office/officeart/2005/8/layout/orgChart1"/>
    <dgm:cxn modelId="{C8C1A92F-B361-465E-B4C1-4674693ABCCA}" type="presParOf" srcId="{17EC7F43-AE86-4637-82A5-994CD7F3AC98}" destId="{6C05362E-C7B2-4404-86FD-F7C497E86766}" srcOrd="0" destOrd="0" presId="urn:microsoft.com/office/officeart/2005/8/layout/orgChart1"/>
    <dgm:cxn modelId="{47A28A00-7918-49CA-AC16-085E1A2ECA1B}" type="presParOf" srcId="{6C05362E-C7B2-4404-86FD-F7C497E86766}" destId="{80848476-EC32-4C28-B961-04AD2216C13B}" srcOrd="0" destOrd="0" presId="urn:microsoft.com/office/officeart/2005/8/layout/orgChart1"/>
    <dgm:cxn modelId="{864E9665-A645-4931-ADC1-8DC01F390AC2}" type="presParOf" srcId="{6C05362E-C7B2-4404-86FD-F7C497E86766}" destId="{7966B902-4F52-4C5B-BCB3-B3B6AC738C9B}" srcOrd="1" destOrd="0" presId="urn:microsoft.com/office/officeart/2005/8/layout/orgChart1"/>
    <dgm:cxn modelId="{F823439E-4AC4-43FC-80DC-77FFFA0C7F3E}" type="presParOf" srcId="{17EC7F43-AE86-4637-82A5-994CD7F3AC98}" destId="{90A5316C-1FC4-4182-95EF-C34259C11FA4}" srcOrd="1" destOrd="0" presId="urn:microsoft.com/office/officeart/2005/8/layout/orgChart1"/>
    <dgm:cxn modelId="{E34A1789-1300-4B8A-BE4A-821C0CC6EFC8}" type="presParOf" srcId="{17EC7F43-AE86-4637-82A5-994CD7F3AC98}" destId="{F00D7522-B0F3-4113-80CB-7CEFC3E62D51}" srcOrd="2" destOrd="0" presId="urn:microsoft.com/office/officeart/2005/8/layout/orgChart1"/>
    <dgm:cxn modelId="{3260702D-5FD6-A144-8333-D78D35EF0A7B}" type="presParOf" srcId="{2CC26E78-98FB-4DD9-A72F-44165BF0695F}" destId="{3E7037FE-C47C-CC4B-AE5C-3F8C5A7E180B}" srcOrd="8" destOrd="0" presId="urn:microsoft.com/office/officeart/2005/8/layout/orgChart1"/>
    <dgm:cxn modelId="{412EF4B6-E32D-437A-A052-4FF4BCC2DA21}" type="presParOf" srcId="{2CC26E78-98FB-4DD9-A72F-44165BF0695F}" destId="{2E56E31A-A4AB-4E3F-98D0-695FD197C781}" srcOrd="9" destOrd="0" presId="urn:microsoft.com/office/officeart/2005/8/layout/orgChart1"/>
    <dgm:cxn modelId="{D36E03B3-03F6-4EED-88ED-74D05DFA229C}" type="presParOf" srcId="{2E56E31A-A4AB-4E3F-98D0-695FD197C781}" destId="{6A0B04A2-AA92-4964-9578-49FC8B650694}" srcOrd="0" destOrd="0" presId="urn:microsoft.com/office/officeart/2005/8/layout/orgChart1"/>
    <dgm:cxn modelId="{F1959CE8-B5B2-4B67-8526-587F774C6343}" type="presParOf" srcId="{6A0B04A2-AA92-4964-9578-49FC8B650694}" destId="{2C677E57-A84B-483C-A7AE-4214D7EA3F6F}" srcOrd="0" destOrd="0" presId="urn:microsoft.com/office/officeart/2005/8/layout/orgChart1"/>
    <dgm:cxn modelId="{7C9268E3-DEDA-43EE-B92A-4588CB64F212}" type="presParOf" srcId="{6A0B04A2-AA92-4964-9578-49FC8B650694}" destId="{E0945986-5C6D-46AA-9D23-5FF9FD1E476B}" srcOrd="1" destOrd="0" presId="urn:microsoft.com/office/officeart/2005/8/layout/orgChart1"/>
    <dgm:cxn modelId="{C6EE928F-BA8F-476B-894A-D1AD904CF746}" type="presParOf" srcId="{2E56E31A-A4AB-4E3F-98D0-695FD197C781}" destId="{E8444FED-E1B8-4303-B942-E9CE7E091D98}" srcOrd="1" destOrd="0" presId="urn:microsoft.com/office/officeart/2005/8/layout/orgChart1"/>
    <dgm:cxn modelId="{EAD1216A-9F97-45E5-BD3A-E3C9DE7AB9B4}" type="presParOf" srcId="{2E56E31A-A4AB-4E3F-98D0-695FD197C781}" destId="{71183489-0B0A-4434-A4A9-9CD91999E324}" srcOrd="2" destOrd="0" presId="urn:microsoft.com/office/officeart/2005/8/layout/orgChart1"/>
    <dgm:cxn modelId="{3DEE0D9C-7F28-41CE-8088-EE414104217D}" type="presParOf" srcId="{B75526B5-47FB-4BC9-83E3-020BFEC5BAD5}" destId="{76168BEE-6FF5-41E4-9054-D17659DE7735}" srcOrd="2" destOrd="0" presId="urn:microsoft.com/office/officeart/2005/8/layout/orgChart1"/>
    <dgm:cxn modelId="{6C80BA75-C9D7-48FD-A2FA-0AD583439D2E}" type="presParOf" srcId="{5F8BB36D-4081-40A8-8F12-44A1DF87BFE1}" destId="{9DE14E85-B5C9-47B0-9214-E33203762B43}" srcOrd="4" destOrd="0" presId="urn:microsoft.com/office/officeart/2005/8/layout/orgChart1"/>
    <dgm:cxn modelId="{5DEE0FA8-5151-4455-8A0F-FE43A779DF18}" type="presParOf" srcId="{5F8BB36D-4081-40A8-8F12-44A1DF87BFE1}" destId="{CFB0EC90-462E-4E20-B72A-B9CBAD7F70AC}" srcOrd="5" destOrd="0" presId="urn:microsoft.com/office/officeart/2005/8/layout/orgChart1"/>
    <dgm:cxn modelId="{0D714FC9-0CA7-4832-9659-0C8AAAAF51A9}" type="presParOf" srcId="{CFB0EC90-462E-4E20-B72A-B9CBAD7F70AC}" destId="{96CF76AA-B0FC-4899-8650-F09FFBF1A3D5}" srcOrd="0" destOrd="0" presId="urn:microsoft.com/office/officeart/2005/8/layout/orgChart1"/>
    <dgm:cxn modelId="{0D2150C1-7DAF-4586-B424-E0EEC34BDEAE}" type="presParOf" srcId="{96CF76AA-B0FC-4899-8650-F09FFBF1A3D5}" destId="{64CCA7CF-DD46-45A1-92B8-3C158B002597}" srcOrd="0" destOrd="0" presId="urn:microsoft.com/office/officeart/2005/8/layout/orgChart1"/>
    <dgm:cxn modelId="{28CB7D0B-2E3E-4966-A659-01E928F796B0}" type="presParOf" srcId="{96CF76AA-B0FC-4899-8650-F09FFBF1A3D5}" destId="{233C863F-6AAA-4243-8B3E-E5126F0CD56E}" srcOrd="1" destOrd="0" presId="urn:microsoft.com/office/officeart/2005/8/layout/orgChart1"/>
    <dgm:cxn modelId="{989551AC-EAEE-4E59-BFBA-28BEF1540B5F}" type="presParOf" srcId="{CFB0EC90-462E-4E20-B72A-B9CBAD7F70AC}" destId="{D7831C4A-E8B0-4873-8889-0D14DC943CA6}" srcOrd="1" destOrd="0" presId="urn:microsoft.com/office/officeart/2005/8/layout/orgChart1"/>
    <dgm:cxn modelId="{DB5CDDB4-8339-ED4A-A56D-E6E7971B2E98}" type="presParOf" srcId="{D7831C4A-E8B0-4873-8889-0D14DC943CA6}" destId="{D4C4EB78-5206-AF42-B760-2585AFB12242}" srcOrd="0" destOrd="0" presId="urn:microsoft.com/office/officeart/2005/8/layout/orgChart1"/>
    <dgm:cxn modelId="{3E0529C5-B0E6-4A17-8FDC-2803FA95B15A}" type="presParOf" srcId="{D7831C4A-E8B0-4873-8889-0D14DC943CA6}" destId="{29375C81-A99A-4CFA-BAE8-FC288AE72F11}" srcOrd="1" destOrd="0" presId="urn:microsoft.com/office/officeart/2005/8/layout/orgChart1"/>
    <dgm:cxn modelId="{74B18ADC-CFEB-4B44-AE73-C45401DF3D6D}" type="presParOf" srcId="{29375C81-A99A-4CFA-BAE8-FC288AE72F11}" destId="{7D3F8806-F6F3-4D20-A8EB-DD78CE81FEF6}" srcOrd="0" destOrd="0" presId="urn:microsoft.com/office/officeart/2005/8/layout/orgChart1"/>
    <dgm:cxn modelId="{897B65E4-139C-44E5-913A-72EF6237C974}" type="presParOf" srcId="{7D3F8806-F6F3-4D20-A8EB-DD78CE81FEF6}" destId="{E94ADCFB-F44C-4B87-B40A-4BAA6794D048}" srcOrd="0" destOrd="0" presId="urn:microsoft.com/office/officeart/2005/8/layout/orgChart1"/>
    <dgm:cxn modelId="{1145D893-DD89-430E-87AE-93D412CE7B37}" type="presParOf" srcId="{7D3F8806-F6F3-4D20-A8EB-DD78CE81FEF6}" destId="{96A3AB57-639B-4542-88CF-B53FA43992E7}" srcOrd="1" destOrd="0" presId="urn:microsoft.com/office/officeart/2005/8/layout/orgChart1"/>
    <dgm:cxn modelId="{BC4B7D9A-4670-4CD4-A1FE-60DB254BE08B}" type="presParOf" srcId="{29375C81-A99A-4CFA-BAE8-FC288AE72F11}" destId="{4F99D396-DF6F-4D71-BEA5-3E621BC5ECA5}" srcOrd="1" destOrd="0" presId="urn:microsoft.com/office/officeart/2005/8/layout/orgChart1"/>
    <dgm:cxn modelId="{DFB68399-4EB5-424D-AA9A-95133517C6E1}" type="presParOf" srcId="{29375C81-A99A-4CFA-BAE8-FC288AE72F11}" destId="{207F3D4D-D416-4E1E-A00B-FAA6728AC42C}" srcOrd="2" destOrd="0" presId="urn:microsoft.com/office/officeart/2005/8/layout/orgChart1"/>
    <dgm:cxn modelId="{5BE14606-2094-9946-92E4-26E550E61F2F}" type="presParOf" srcId="{D7831C4A-E8B0-4873-8889-0D14DC943CA6}" destId="{39AF4A4D-3A42-2A42-ADD2-3B3B2F1B682B}" srcOrd="2" destOrd="0" presId="urn:microsoft.com/office/officeart/2005/8/layout/orgChart1"/>
    <dgm:cxn modelId="{BB5C207A-2317-4AA4-BCD2-190025290034}" type="presParOf" srcId="{D7831C4A-E8B0-4873-8889-0D14DC943CA6}" destId="{C1D85CB0-B2F8-4D92-AC73-266C44DFD38B}" srcOrd="3" destOrd="0" presId="urn:microsoft.com/office/officeart/2005/8/layout/orgChart1"/>
    <dgm:cxn modelId="{2D6DAEE5-2E0A-49AD-B574-00FC5C8DAF37}" type="presParOf" srcId="{C1D85CB0-B2F8-4D92-AC73-266C44DFD38B}" destId="{B053928D-C051-42EF-B740-27EA426F6DE1}" srcOrd="0" destOrd="0" presId="urn:microsoft.com/office/officeart/2005/8/layout/orgChart1"/>
    <dgm:cxn modelId="{E2B1FDEB-6244-4A78-A863-743A32FEDA5F}" type="presParOf" srcId="{B053928D-C051-42EF-B740-27EA426F6DE1}" destId="{803605AA-CEC3-43CE-9226-3ADA771C443C}" srcOrd="0" destOrd="0" presId="urn:microsoft.com/office/officeart/2005/8/layout/orgChart1"/>
    <dgm:cxn modelId="{38EEF25E-3019-4136-9321-A83DF7B409A9}" type="presParOf" srcId="{B053928D-C051-42EF-B740-27EA426F6DE1}" destId="{143E9A88-09E8-45C6-9358-3917F17E494A}" srcOrd="1" destOrd="0" presId="urn:microsoft.com/office/officeart/2005/8/layout/orgChart1"/>
    <dgm:cxn modelId="{3D557B63-85DE-4478-9B98-CDC50B2364B0}" type="presParOf" srcId="{C1D85CB0-B2F8-4D92-AC73-266C44DFD38B}" destId="{22EFEE59-346E-42DE-8907-D3A385392C00}" srcOrd="1" destOrd="0" presId="urn:microsoft.com/office/officeart/2005/8/layout/orgChart1"/>
    <dgm:cxn modelId="{BD3B2553-2961-4847-BBA4-E636BD317948}" type="presParOf" srcId="{C1D85CB0-B2F8-4D92-AC73-266C44DFD38B}" destId="{45548535-8290-4ED3-B3E5-B247D89CE49C}" srcOrd="2" destOrd="0" presId="urn:microsoft.com/office/officeart/2005/8/layout/orgChart1"/>
    <dgm:cxn modelId="{21A447ED-F79C-724B-8D93-8655FD3D4B11}" type="presParOf" srcId="{D7831C4A-E8B0-4873-8889-0D14DC943CA6}" destId="{A410B1B5-F4D2-1142-BBFC-C48E2D845824}" srcOrd="4" destOrd="0" presId="urn:microsoft.com/office/officeart/2005/8/layout/orgChart1"/>
    <dgm:cxn modelId="{3EA20BB3-5BBC-4C5F-8532-778F684C81FB}" type="presParOf" srcId="{D7831C4A-E8B0-4873-8889-0D14DC943CA6}" destId="{38D64028-172A-4D97-A069-FEB4E01A01B2}" srcOrd="5" destOrd="0" presId="urn:microsoft.com/office/officeart/2005/8/layout/orgChart1"/>
    <dgm:cxn modelId="{254FA4A4-FA44-466F-8199-C3B6ED08F2FC}" type="presParOf" srcId="{38D64028-172A-4D97-A069-FEB4E01A01B2}" destId="{12978D60-AF84-4A4B-8C48-BA8F93497A51}" srcOrd="0" destOrd="0" presId="urn:microsoft.com/office/officeart/2005/8/layout/orgChart1"/>
    <dgm:cxn modelId="{C0012E2A-DE84-4783-B238-3462C1E07796}" type="presParOf" srcId="{12978D60-AF84-4A4B-8C48-BA8F93497A51}" destId="{DB7F7B3D-11EB-46C0-A281-5D7BC0719968}" srcOrd="0" destOrd="0" presId="urn:microsoft.com/office/officeart/2005/8/layout/orgChart1"/>
    <dgm:cxn modelId="{CA48D2B5-71A0-4382-B730-A9BBCFE04618}" type="presParOf" srcId="{12978D60-AF84-4A4B-8C48-BA8F93497A51}" destId="{CC178739-5157-41DC-9164-24E85F681371}" srcOrd="1" destOrd="0" presId="urn:microsoft.com/office/officeart/2005/8/layout/orgChart1"/>
    <dgm:cxn modelId="{209A44EA-86F4-4220-BF42-69D97BC54BA4}" type="presParOf" srcId="{38D64028-172A-4D97-A069-FEB4E01A01B2}" destId="{1F3BAE14-23C6-4A93-B117-4F99DA3C135C}" srcOrd="1" destOrd="0" presId="urn:microsoft.com/office/officeart/2005/8/layout/orgChart1"/>
    <dgm:cxn modelId="{62997B0F-87F9-4663-91F4-FB29DA36E41D}" type="presParOf" srcId="{38D64028-172A-4D97-A069-FEB4E01A01B2}" destId="{781B55AF-D46C-4317-A101-9B144177EA83}" srcOrd="2" destOrd="0" presId="urn:microsoft.com/office/officeart/2005/8/layout/orgChart1"/>
    <dgm:cxn modelId="{5A1ED9EC-4A71-EE42-8B12-82E2F91C3AE0}" type="presParOf" srcId="{D7831C4A-E8B0-4873-8889-0D14DC943CA6}" destId="{5123E533-5B56-3745-9F4A-F2CCF675FBA7}" srcOrd="6" destOrd="0" presId="urn:microsoft.com/office/officeart/2005/8/layout/orgChart1"/>
    <dgm:cxn modelId="{CFE3C182-58F2-494F-BD60-8F1AE6DB3002}" type="presParOf" srcId="{D7831C4A-E8B0-4873-8889-0D14DC943CA6}" destId="{FE061F6D-49EC-4F37-8A87-7D3609BE237A}" srcOrd="7" destOrd="0" presId="urn:microsoft.com/office/officeart/2005/8/layout/orgChart1"/>
    <dgm:cxn modelId="{E137DA50-4FE5-4A08-827E-33E38A7F9F59}" type="presParOf" srcId="{FE061F6D-49EC-4F37-8A87-7D3609BE237A}" destId="{C99B9AE8-73DA-446A-B261-A30E76C0501D}" srcOrd="0" destOrd="0" presId="urn:microsoft.com/office/officeart/2005/8/layout/orgChart1"/>
    <dgm:cxn modelId="{3E8FE0A3-DA1F-4ADA-BEDE-31A43A601CC3}" type="presParOf" srcId="{C99B9AE8-73DA-446A-B261-A30E76C0501D}" destId="{A4E99359-D583-4759-9CB0-8637A7A58C40}" srcOrd="0" destOrd="0" presId="urn:microsoft.com/office/officeart/2005/8/layout/orgChart1"/>
    <dgm:cxn modelId="{BE15A170-7800-4CCC-BDCC-5F4F595C10A6}" type="presParOf" srcId="{C99B9AE8-73DA-446A-B261-A30E76C0501D}" destId="{C69E42B1-345E-4A53-9DA7-492AE52EC144}" srcOrd="1" destOrd="0" presId="urn:microsoft.com/office/officeart/2005/8/layout/orgChart1"/>
    <dgm:cxn modelId="{1681B0D2-8328-4779-B1F8-091B0114CBF7}" type="presParOf" srcId="{FE061F6D-49EC-4F37-8A87-7D3609BE237A}" destId="{3ED96E46-716C-4783-AF40-1107189CDB4F}" srcOrd="1" destOrd="0" presId="urn:microsoft.com/office/officeart/2005/8/layout/orgChart1"/>
    <dgm:cxn modelId="{5FA7C50B-12C5-4C8F-A21A-AA89A136C444}" type="presParOf" srcId="{FE061F6D-49EC-4F37-8A87-7D3609BE237A}" destId="{A6F4AAE4-BF68-4B6D-9EC2-27358814A624}" srcOrd="2" destOrd="0" presId="urn:microsoft.com/office/officeart/2005/8/layout/orgChart1"/>
    <dgm:cxn modelId="{0ED549B5-E979-BC47-8875-A1564093CA26}" type="presParOf" srcId="{D7831C4A-E8B0-4873-8889-0D14DC943CA6}" destId="{1B244610-8333-224C-A993-3AAEEDC6C79C}" srcOrd="8" destOrd="0" presId="urn:microsoft.com/office/officeart/2005/8/layout/orgChart1"/>
    <dgm:cxn modelId="{2A5B972C-10C1-4747-BBC5-970939B4C59F}" type="presParOf" srcId="{D7831C4A-E8B0-4873-8889-0D14DC943CA6}" destId="{BE137E9B-328D-4A66-BDD1-97E401D96710}" srcOrd="9" destOrd="0" presId="urn:microsoft.com/office/officeart/2005/8/layout/orgChart1"/>
    <dgm:cxn modelId="{161EF155-43E4-47E4-8AC0-6CC15E94A8CE}" type="presParOf" srcId="{BE137E9B-328D-4A66-BDD1-97E401D96710}" destId="{BCD7850D-80FF-4F8B-B27F-CED9016EE945}" srcOrd="0" destOrd="0" presId="urn:microsoft.com/office/officeart/2005/8/layout/orgChart1"/>
    <dgm:cxn modelId="{5BB9C212-8211-417E-A552-1ED5B027F831}" type="presParOf" srcId="{BCD7850D-80FF-4F8B-B27F-CED9016EE945}" destId="{919934BB-55AE-4283-B34B-90D3BA8BCC61}" srcOrd="0" destOrd="0" presId="urn:microsoft.com/office/officeart/2005/8/layout/orgChart1"/>
    <dgm:cxn modelId="{4A00FD0C-DB50-42E0-8755-2377CB2680A0}" type="presParOf" srcId="{BCD7850D-80FF-4F8B-B27F-CED9016EE945}" destId="{64D62E23-E05F-46A2-9C22-4DD227CBAD62}" srcOrd="1" destOrd="0" presId="urn:microsoft.com/office/officeart/2005/8/layout/orgChart1"/>
    <dgm:cxn modelId="{335934E6-066B-4D3E-9B46-7395C9E7287E}" type="presParOf" srcId="{BE137E9B-328D-4A66-BDD1-97E401D96710}" destId="{75A76176-6CD1-4612-8A98-84B9DB743E3C}" srcOrd="1" destOrd="0" presId="urn:microsoft.com/office/officeart/2005/8/layout/orgChart1"/>
    <dgm:cxn modelId="{7B1881BA-5B8E-4D25-9398-7A7DAF489E53}" type="presParOf" srcId="{BE137E9B-328D-4A66-BDD1-97E401D96710}" destId="{711DE57C-CA2B-46B4-8168-A3DA4C813DC7}" srcOrd="2" destOrd="0" presId="urn:microsoft.com/office/officeart/2005/8/layout/orgChart1"/>
    <dgm:cxn modelId="{EEAD8EFA-03AC-493C-A05B-A7E378FC8BE5}" type="presParOf" srcId="{CFB0EC90-462E-4E20-B72A-B9CBAD7F70AC}" destId="{41C683F5-2844-46CB-8BBA-F7A2E0ACE41E}" srcOrd="2" destOrd="0" presId="urn:microsoft.com/office/officeart/2005/8/layout/orgChart1"/>
    <dgm:cxn modelId="{B7B839F6-92F4-45C6-AF87-420E1D61757F}" type="presParOf" srcId="{5F8BB36D-4081-40A8-8F12-44A1DF87BFE1}" destId="{4C923F84-5458-4168-9058-5C192438A8A7}" srcOrd="6" destOrd="0" presId="urn:microsoft.com/office/officeart/2005/8/layout/orgChart1"/>
    <dgm:cxn modelId="{5917522F-C10A-41E9-8CE1-F5B12C40150B}" type="presParOf" srcId="{5F8BB36D-4081-40A8-8F12-44A1DF87BFE1}" destId="{86B7C505-2289-4091-B61C-EBE59480F448}" srcOrd="7" destOrd="0" presId="urn:microsoft.com/office/officeart/2005/8/layout/orgChart1"/>
    <dgm:cxn modelId="{4FFD55CC-3281-4DA1-9864-79C804DD11CC}" type="presParOf" srcId="{86B7C505-2289-4091-B61C-EBE59480F448}" destId="{98A43F54-57B1-4984-81DC-069EE7F75B4C}" srcOrd="0" destOrd="0" presId="urn:microsoft.com/office/officeart/2005/8/layout/orgChart1"/>
    <dgm:cxn modelId="{52E383C4-A3AD-46B4-9C1C-A78FFFA708C7}" type="presParOf" srcId="{98A43F54-57B1-4984-81DC-069EE7F75B4C}" destId="{3069E4AC-4877-4E8B-87A3-90E5F9616D74}" srcOrd="0" destOrd="0" presId="urn:microsoft.com/office/officeart/2005/8/layout/orgChart1"/>
    <dgm:cxn modelId="{FE1502B0-287A-4939-AD79-D406425C6F53}" type="presParOf" srcId="{98A43F54-57B1-4984-81DC-069EE7F75B4C}" destId="{AEBB912E-656B-4E4A-A5BC-B661055ADB32}" srcOrd="1" destOrd="0" presId="urn:microsoft.com/office/officeart/2005/8/layout/orgChart1"/>
    <dgm:cxn modelId="{E9DA8DEA-26EA-4971-BEE4-E45AFBE7ACFD}" type="presParOf" srcId="{86B7C505-2289-4091-B61C-EBE59480F448}" destId="{C897EBB7-A92E-4BE2-8C80-60BA1C1BDDE0}" srcOrd="1" destOrd="0" presId="urn:microsoft.com/office/officeart/2005/8/layout/orgChart1"/>
    <dgm:cxn modelId="{996101E7-DA7B-E248-93B4-E58C4F4358E2}" type="presParOf" srcId="{C897EBB7-A92E-4BE2-8C80-60BA1C1BDDE0}" destId="{D415A086-5572-5345-BF6B-0796DADA1F70}" srcOrd="0" destOrd="0" presId="urn:microsoft.com/office/officeart/2005/8/layout/orgChart1"/>
    <dgm:cxn modelId="{416474C7-577B-43EB-B1B2-3F1637FE9923}" type="presParOf" srcId="{C897EBB7-A92E-4BE2-8C80-60BA1C1BDDE0}" destId="{B8BD0529-03BD-41F6-9269-1A89DB0B54E0}" srcOrd="1" destOrd="0" presId="urn:microsoft.com/office/officeart/2005/8/layout/orgChart1"/>
    <dgm:cxn modelId="{62953C75-31DF-450B-BA58-DE38326B6D26}" type="presParOf" srcId="{B8BD0529-03BD-41F6-9269-1A89DB0B54E0}" destId="{BC101494-A770-42B7-9FAD-63C8425C85FF}" srcOrd="0" destOrd="0" presId="urn:microsoft.com/office/officeart/2005/8/layout/orgChart1"/>
    <dgm:cxn modelId="{58E324B1-87E5-4074-A7B0-1D942534C669}" type="presParOf" srcId="{BC101494-A770-42B7-9FAD-63C8425C85FF}" destId="{B4BC53DD-2936-4E43-96A0-F5F92831B7AE}" srcOrd="0" destOrd="0" presId="urn:microsoft.com/office/officeart/2005/8/layout/orgChart1"/>
    <dgm:cxn modelId="{60B662C3-8B67-49AD-A135-20B3A9EDE432}" type="presParOf" srcId="{BC101494-A770-42B7-9FAD-63C8425C85FF}" destId="{1D55B417-1FA3-447B-8A42-BDD2CDCE6563}" srcOrd="1" destOrd="0" presId="urn:microsoft.com/office/officeart/2005/8/layout/orgChart1"/>
    <dgm:cxn modelId="{2A89A82B-9106-4C57-9D69-3EB6A8C9CC79}" type="presParOf" srcId="{B8BD0529-03BD-41F6-9269-1A89DB0B54E0}" destId="{E71F2443-209C-406F-9DD3-FD6948893C50}" srcOrd="1" destOrd="0" presId="urn:microsoft.com/office/officeart/2005/8/layout/orgChart1"/>
    <dgm:cxn modelId="{205CF5BD-70D7-4C75-B310-347BBFBC72E3}" type="presParOf" srcId="{B8BD0529-03BD-41F6-9269-1A89DB0B54E0}" destId="{1AD34535-A87A-4E20-83AA-436F8031D506}" srcOrd="2" destOrd="0" presId="urn:microsoft.com/office/officeart/2005/8/layout/orgChart1"/>
    <dgm:cxn modelId="{90593A70-52E7-E64C-9E8A-F7E05A0EAD09}" type="presParOf" srcId="{C897EBB7-A92E-4BE2-8C80-60BA1C1BDDE0}" destId="{3A515F1B-174D-9C4B-8C65-9967D8B664AE}" srcOrd="2" destOrd="0" presId="urn:microsoft.com/office/officeart/2005/8/layout/orgChart1"/>
    <dgm:cxn modelId="{33194D26-4B8F-484B-809D-5572014C0261}" type="presParOf" srcId="{C897EBB7-A92E-4BE2-8C80-60BA1C1BDDE0}" destId="{3C53697E-9E91-4BF7-8F28-3BAB819B5D48}" srcOrd="3" destOrd="0" presId="urn:microsoft.com/office/officeart/2005/8/layout/orgChart1"/>
    <dgm:cxn modelId="{63901E6C-7213-41DB-84F6-771778A5B248}" type="presParOf" srcId="{3C53697E-9E91-4BF7-8F28-3BAB819B5D48}" destId="{F953352F-194A-4DFA-8B67-951C05489088}" srcOrd="0" destOrd="0" presId="urn:microsoft.com/office/officeart/2005/8/layout/orgChart1"/>
    <dgm:cxn modelId="{F5A5CEEF-BF7D-48AA-A0B7-446286CA22B1}" type="presParOf" srcId="{F953352F-194A-4DFA-8B67-951C05489088}" destId="{3679E4D6-90C5-4302-B81B-DA3021D029CB}" srcOrd="0" destOrd="0" presId="urn:microsoft.com/office/officeart/2005/8/layout/orgChart1"/>
    <dgm:cxn modelId="{F686EEEC-1F77-4A97-B7A4-6B1BB5DBEAD4}" type="presParOf" srcId="{F953352F-194A-4DFA-8B67-951C05489088}" destId="{1C76240D-508C-4BED-9B84-9BC3EE661E1F}" srcOrd="1" destOrd="0" presId="urn:microsoft.com/office/officeart/2005/8/layout/orgChart1"/>
    <dgm:cxn modelId="{12ACD7BA-0C8E-4CCC-B661-6DB7268C21BB}" type="presParOf" srcId="{3C53697E-9E91-4BF7-8F28-3BAB819B5D48}" destId="{195269DF-5584-4CEA-92B8-46178FFABD3B}" srcOrd="1" destOrd="0" presId="urn:microsoft.com/office/officeart/2005/8/layout/orgChart1"/>
    <dgm:cxn modelId="{498D043C-6AB2-4516-B165-57EB2F3FE750}" type="presParOf" srcId="{3C53697E-9E91-4BF7-8F28-3BAB819B5D48}" destId="{9EDE3D1A-BA82-4C2E-815C-6F0BC6E4D2BD}" srcOrd="2" destOrd="0" presId="urn:microsoft.com/office/officeart/2005/8/layout/orgChart1"/>
    <dgm:cxn modelId="{DE2748FA-7216-2544-8E41-1304F1F5C8B5}" type="presParOf" srcId="{C897EBB7-A92E-4BE2-8C80-60BA1C1BDDE0}" destId="{45341D93-A17A-7448-BDA8-204BD89C1DD5}" srcOrd="4" destOrd="0" presId="urn:microsoft.com/office/officeart/2005/8/layout/orgChart1"/>
    <dgm:cxn modelId="{2561EC1A-49B2-4598-8A80-AE25E80B4914}" type="presParOf" srcId="{C897EBB7-A92E-4BE2-8C80-60BA1C1BDDE0}" destId="{B4F4015C-5F8F-4CE0-BA89-BF99FF090E1C}" srcOrd="5" destOrd="0" presId="urn:microsoft.com/office/officeart/2005/8/layout/orgChart1"/>
    <dgm:cxn modelId="{3531A22E-9C3D-4D28-B2F6-97462EEB9C60}" type="presParOf" srcId="{B4F4015C-5F8F-4CE0-BA89-BF99FF090E1C}" destId="{D1FC122A-005E-40C7-83A5-8650B4291951}" srcOrd="0" destOrd="0" presId="urn:microsoft.com/office/officeart/2005/8/layout/orgChart1"/>
    <dgm:cxn modelId="{B50B82AD-BC4E-451F-8A4E-7B1AE1B14C9D}" type="presParOf" srcId="{D1FC122A-005E-40C7-83A5-8650B4291951}" destId="{21AF80C9-5591-4474-96BF-368665A20E3D}" srcOrd="0" destOrd="0" presId="urn:microsoft.com/office/officeart/2005/8/layout/orgChart1"/>
    <dgm:cxn modelId="{EA5166AD-42F1-4E26-83B1-B0F9ED3EBDB6}" type="presParOf" srcId="{D1FC122A-005E-40C7-83A5-8650B4291951}" destId="{8EC467F0-F4B8-43C4-812D-26DE2D4BBA9D}" srcOrd="1" destOrd="0" presId="urn:microsoft.com/office/officeart/2005/8/layout/orgChart1"/>
    <dgm:cxn modelId="{DE830AC6-396C-4274-989F-FB27718F423F}" type="presParOf" srcId="{B4F4015C-5F8F-4CE0-BA89-BF99FF090E1C}" destId="{90BEB2DE-2B63-4A4C-B290-24C8F146E1C5}" srcOrd="1" destOrd="0" presId="urn:microsoft.com/office/officeart/2005/8/layout/orgChart1"/>
    <dgm:cxn modelId="{F552F784-EDD4-43DC-8FE9-364D6640856A}" type="presParOf" srcId="{B4F4015C-5F8F-4CE0-BA89-BF99FF090E1C}" destId="{408A0F60-4391-44AD-846F-99CAC0793BDD}" srcOrd="2" destOrd="0" presId="urn:microsoft.com/office/officeart/2005/8/layout/orgChart1"/>
    <dgm:cxn modelId="{905FAD25-8242-FC4C-8C57-AEA7CCC02F0B}" type="presParOf" srcId="{C897EBB7-A92E-4BE2-8C80-60BA1C1BDDE0}" destId="{A5D4F999-F6B2-6D4E-AFBD-ED82EFAFCDDB}" srcOrd="6" destOrd="0" presId="urn:microsoft.com/office/officeart/2005/8/layout/orgChart1"/>
    <dgm:cxn modelId="{2C55464C-928E-4D43-A012-597B0202C8C1}" type="presParOf" srcId="{C897EBB7-A92E-4BE2-8C80-60BA1C1BDDE0}" destId="{B81FA0A9-FFF1-4085-9B7F-2C7339BB7BB7}" srcOrd="7" destOrd="0" presId="urn:microsoft.com/office/officeart/2005/8/layout/orgChart1"/>
    <dgm:cxn modelId="{0E4BE964-EE94-48CE-9FEB-BCAF0D7AC6ED}" type="presParOf" srcId="{B81FA0A9-FFF1-4085-9B7F-2C7339BB7BB7}" destId="{E09D79BE-496F-4181-A463-F95124C2D43E}" srcOrd="0" destOrd="0" presId="urn:microsoft.com/office/officeart/2005/8/layout/orgChart1"/>
    <dgm:cxn modelId="{D82429DA-E5FB-450C-B4FE-A02B19F6DC52}" type="presParOf" srcId="{E09D79BE-496F-4181-A463-F95124C2D43E}" destId="{C88645F5-C294-45D8-AFA7-369EABA1FC1E}" srcOrd="0" destOrd="0" presId="urn:microsoft.com/office/officeart/2005/8/layout/orgChart1"/>
    <dgm:cxn modelId="{0128CB7E-0F43-4057-A84B-5DF7C6DA2D88}" type="presParOf" srcId="{E09D79BE-496F-4181-A463-F95124C2D43E}" destId="{D9630445-18D5-44FE-AD39-6307D25572D7}" srcOrd="1" destOrd="0" presId="urn:microsoft.com/office/officeart/2005/8/layout/orgChart1"/>
    <dgm:cxn modelId="{758D1FB0-477A-44FD-BCF8-D4A64BD71C63}" type="presParOf" srcId="{B81FA0A9-FFF1-4085-9B7F-2C7339BB7BB7}" destId="{F42676B9-6C21-49DE-98AA-3B0E7CAA2D66}" srcOrd="1" destOrd="0" presId="urn:microsoft.com/office/officeart/2005/8/layout/orgChart1"/>
    <dgm:cxn modelId="{E32F634C-FC0F-4301-B1A3-15A598710889}" type="presParOf" srcId="{B81FA0A9-FFF1-4085-9B7F-2C7339BB7BB7}" destId="{6A820B8D-A3A9-4718-8FE9-8E212C040761}" srcOrd="2" destOrd="0" presId="urn:microsoft.com/office/officeart/2005/8/layout/orgChart1"/>
    <dgm:cxn modelId="{440B8AE6-2FDA-4F93-8C50-5EA5C9A4FFD3}" type="presParOf" srcId="{86B7C505-2289-4091-B61C-EBE59480F448}" destId="{A4D7D3D8-9132-4FBE-BB6A-91C3814E8ED7}" srcOrd="2" destOrd="0" presId="urn:microsoft.com/office/officeart/2005/8/layout/orgChart1"/>
    <dgm:cxn modelId="{34161448-ED63-4743-ACDB-F0B166CD47EF}" type="presParOf" srcId="{5F8BB36D-4081-40A8-8F12-44A1DF87BFE1}" destId="{8FB40727-EBF7-4380-AB2A-CD2F54326273}" srcOrd="8" destOrd="0" presId="urn:microsoft.com/office/officeart/2005/8/layout/orgChart1"/>
    <dgm:cxn modelId="{4928E589-C12C-4C8C-A180-F3F75AB2AD72}" type="presParOf" srcId="{5F8BB36D-4081-40A8-8F12-44A1DF87BFE1}" destId="{36340D22-6C80-413D-815D-96270AAD0CB6}" srcOrd="9" destOrd="0" presId="urn:microsoft.com/office/officeart/2005/8/layout/orgChart1"/>
    <dgm:cxn modelId="{1114AF17-E407-48F4-A12F-BEAA15AD9F16}" type="presParOf" srcId="{36340D22-6C80-413D-815D-96270AAD0CB6}" destId="{095201BF-E6C1-4C74-ADF2-C659332A750B}" srcOrd="0" destOrd="0" presId="urn:microsoft.com/office/officeart/2005/8/layout/orgChart1"/>
    <dgm:cxn modelId="{C33365D6-10E7-4159-A360-0F2F0F7E451C}" type="presParOf" srcId="{095201BF-E6C1-4C74-ADF2-C659332A750B}" destId="{5906F6DC-CB21-467A-BD04-D88200930BEF}" srcOrd="0" destOrd="0" presId="urn:microsoft.com/office/officeart/2005/8/layout/orgChart1"/>
    <dgm:cxn modelId="{EAB23411-B3E4-4C0C-A1CB-7413A4DE170B}" type="presParOf" srcId="{095201BF-E6C1-4C74-ADF2-C659332A750B}" destId="{251A1295-73FD-432C-A387-E6D5DBD7BFFB}" srcOrd="1" destOrd="0" presId="urn:microsoft.com/office/officeart/2005/8/layout/orgChart1"/>
    <dgm:cxn modelId="{475F642B-A79B-4C05-89EB-7DF9614F8FC5}" type="presParOf" srcId="{36340D22-6C80-413D-815D-96270AAD0CB6}" destId="{A8B48F43-EA13-4AB8-9BDF-D2727749165C}" srcOrd="1" destOrd="0" presId="urn:microsoft.com/office/officeart/2005/8/layout/orgChart1"/>
    <dgm:cxn modelId="{797E1C71-F4D6-E944-AB51-28AEB3C2CCA0}" type="presParOf" srcId="{A8B48F43-EA13-4AB8-9BDF-D2727749165C}" destId="{E629164F-414B-8349-9D50-E359FBC9BAF3}" srcOrd="0" destOrd="0" presId="urn:microsoft.com/office/officeart/2005/8/layout/orgChart1"/>
    <dgm:cxn modelId="{EC309898-5D2E-4E25-84AE-1877FDF3C241}" type="presParOf" srcId="{A8B48F43-EA13-4AB8-9BDF-D2727749165C}" destId="{EAFD2CD3-4183-4B3B-8FD7-0D52E7678AA3}" srcOrd="1" destOrd="0" presId="urn:microsoft.com/office/officeart/2005/8/layout/orgChart1"/>
    <dgm:cxn modelId="{70255F4F-FCCF-4375-A43E-30890B0B95D7}" type="presParOf" srcId="{EAFD2CD3-4183-4B3B-8FD7-0D52E7678AA3}" destId="{B676F0D6-85C8-4662-A72C-DFFDECF9ECD0}" srcOrd="0" destOrd="0" presId="urn:microsoft.com/office/officeart/2005/8/layout/orgChart1"/>
    <dgm:cxn modelId="{F953E2B9-07C2-4ACF-89FD-98A4949399DA}" type="presParOf" srcId="{B676F0D6-85C8-4662-A72C-DFFDECF9ECD0}" destId="{BE2FEBE1-56FE-44FA-A661-D78B28E2D858}" srcOrd="0" destOrd="0" presId="urn:microsoft.com/office/officeart/2005/8/layout/orgChart1"/>
    <dgm:cxn modelId="{0E139896-EDE9-460E-A414-7D7B9BB6BE6B}" type="presParOf" srcId="{B676F0D6-85C8-4662-A72C-DFFDECF9ECD0}" destId="{2218C417-D2A3-438A-9681-1B451CD57509}" srcOrd="1" destOrd="0" presId="urn:microsoft.com/office/officeart/2005/8/layout/orgChart1"/>
    <dgm:cxn modelId="{84E2D8B2-5FCB-4F7A-A8F2-860B5E35C4C9}" type="presParOf" srcId="{EAFD2CD3-4183-4B3B-8FD7-0D52E7678AA3}" destId="{B053EE98-4C3A-4AF7-A79C-B29DBB14D4F4}" srcOrd="1" destOrd="0" presId="urn:microsoft.com/office/officeart/2005/8/layout/orgChart1"/>
    <dgm:cxn modelId="{ABD2F211-4D10-4EF1-A942-D1C245199219}" type="presParOf" srcId="{EAFD2CD3-4183-4B3B-8FD7-0D52E7678AA3}" destId="{E78CF689-0DE5-4209-8FBC-F405DBD0CA93}" srcOrd="2" destOrd="0" presId="urn:microsoft.com/office/officeart/2005/8/layout/orgChart1"/>
    <dgm:cxn modelId="{92CEB56E-1310-DA40-A9C9-D7F1B60EBB42}" type="presParOf" srcId="{A8B48F43-EA13-4AB8-9BDF-D2727749165C}" destId="{C2FDF732-3201-C148-AD9B-70759F83F7C5}" srcOrd="2" destOrd="0" presId="urn:microsoft.com/office/officeart/2005/8/layout/orgChart1"/>
    <dgm:cxn modelId="{D1EDB742-D019-49B3-88F8-93B7029C08F1}" type="presParOf" srcId="{A8B48F43-EA13-4AB8-9BDF-D2727749165C}" destId="{01686EDB-5E96-4B6C-9B5A-4EC5F0B8D6AC}" srcOrd="3" destOrd="0" presId="urn:microsoft.com/office/officeart/2005/8/layout/orgChart1"/>
    <dgm:cxn modelId="{D0C3C28A-09E8-4948-98D9-8C94D7309E0F}" type="presParOf" srcId="{01686EDB-5E96-4B6C-9B5A-4EC5F0B8D6AC}" destId="{B9AF4928-DFFC-49B4-AA33-1ACC8FC24D82}" srcOrd="0" destOrd="0" presId="urn:microsoft.com/office/officeart/2005/8/layout/orgChart1"/>
    <dgm:cxn modelId="{4DE5E1F9-61D8-412F-890A-2F7FF2E5DBD9}" type="presParOf" srcId="{B9AF4928-DFFC-49B4-AA33-1ACC8FC24D82}" destId="{6AA6DD80-6800-4C28-9CDC-0BAFC6EA8B0A}" srcOrd="0" destOrd="0" presId="urn:microsoft.com/office/officeart/2005/8/layout/orgChart1"/>
    <dgm:cxn modelId="{6DFBCF7E-072C-4838-8BFB-3FCB53DB2F25}" type="presParOf" srcId="{B9AF4928-DFFC-49B4-AA33-1ACC8FC24D82}" destId="{767D76F5-265E-4594-AAC8-C96DDF20A2A8}" srcOrd="1" destOrd="0" presId="urn:microsoft.com/office/officeart/2005/8/layout/orgChart1"/>
    <dgm:cxn modelId="{23D547FF-D884-4010-BDDF-BABB03970221}" type="presParOf" srcId="{01686EDB-5E96-4B6C-9B5A-4EC5F0B8D6AC}" destId="{993326DB-99DB-4306-AE77-950B263FBB29}" srcOrd="1" destOrd="0" presId="urn:microsoft.com/office/officeart/2005/8/layout/orgChart1"/>
    <dgm:cxn modelId="{3A28E91F-1424-4ED4-964A-22E868BEC758}" type="presParOf" srcId="{01686EDB-5E96-4B6C-9B5A-4EC5F0B8D6AC}" destId="{BC0C2BDE-B4F1-431C-920C-33CAC7598A94}" srcOrd="2" destOrd="0" presId="urn:microsoft.com/office/officeart/2005/8/layout/orgChart1"/>
    <dgm:cxn modelId="{F706B996-1D5A-CA40-B08C-EE363017B852}" type="presParOf" srcId="{A8B48F43-EA13-4AB8-9BDF-D2727749165C}" destId="{768AEBCA-7DDA-9645-B0F9-5671C33994B4}" srcOrd="4" destOrd="0" presId="urn:microsoft.com/office/officeart/2005/8/layout/orgChart1"/>
    <dgm:cxn modelId="{02C09F48-C0C4-440B-B7A0-AE6E1B351485}" type="presParOf" srcId="{A8B48F43-EA13-4AB8-9BDF-D2727749165C}" destId="{E7F00699-9D58-4BFB-BEA1-FAA4242B0327}" srcOrd="5" destOrd="0" presId="urn:microsoft.com/office/officeart/2005/8/layout/orgChart1"/>
    <dgm:cxn modelId="{5CEDB29A-DB9A-474E-B28E-6964EFF63FA7}" type="presParOf" srcId="{E7F00699-9D58-4BFB-BEA1-FAA4242B0327}" destId="{591A19D4-4B7C-4EFD-992D-54E5A308E39B}" srcOrd="0" destOrd="0" presId="urn:microsoft.com/office/officeart/2005/8/layout/orgChart1"/>
    <dgm:cxn modelId="{AC451DD9-B303-4A14-9142-39E4B330156A}" type="presParOf" srcId="{591A19D4-4B7C-4EFD-992D-54E5A308E39B}" destId="{D4586794-0561-4936-87C5-47B792B9D454}" srcOrd="0" destOrd="0" presId="urn:microsoft.com/office/officeart/2005/8/layout/orgChart1"/>
    <dgm:cxn modelId="{4FC43AE5-B463-4EA0-9039-9CEB57F26692}" type="presParOf" srcId="{591A19D4-4B7C-4EFD-992D-54E5A308E39B}" destId="{643B2E1B-0676-4413-82FD-6B88F57BE07D}" srcOrd="1" destOrd="0" presId="urn:microsoft.com/office/officeart/2005/8/layout/orgChart1"/>
    <dgm:cxn modelId="{13270EA4-E248-4345-B962-D0F3B63E51B1}" type="presParOf" srcId="{E7F00699-9D58-4BFB-BEA1-FAA4242B0327}" destId="{D2B619E8-57E3-4C8C-8386-F48FC5BE9F59}" srcOrd="1" destOrd="0" presId="urn:microsoft.com/office/officeart/2005/8/layout/orgChart1"/>
    <dgm:cxn modelId="{FBDCA276-0E35-40C0-842A-00269DC6A47B}" type="presParOf" srcId="{E7F00699-9D58-4BFB-BEA1-FAA4242B0327}" destId="{92C5F85B-A33D-48EB-BD9A-1479FF9209F6}" srcOrd="2" destOrd="0" presId="urn:microsoft.com/office/officeart/2005/8/layout/orgChart1"/>
    <dgm:cxn modelId="{9E097119-47A7-4AB2-B90D-BD2566D263FC}" type="presParOf" srcId="{36340D22-6C80-413D-815D-96270AAD0CB6}" destId="{B6A9AF32-499A-4D0E-89F9-1BEB0FEE2BC2}" srcOrd="2" destOrd="0" presId="urn:microsoft.com/office/officeart/2005/8/layout/orgChart1"/>
    <dgm:cxn modelId="{1B6532FB-6823-46ED-A315-5DF85A9F0133}" type="presParOf" srcId="{5F8BB36D-4081-40A8-8F12-44A1DF87BFE1}" destId="{E4AAA9B5-42F1-4102-8948-22C9AB6A1B36}" srcOrd="10" destOrd="0" presId="urn:microsoft.com/office/officeart/2005/8/layout/orgChart1"/>
    <dgm:cxn modelId="{23C941A7-652E-4E4F-8B38-EF5CE23A8301}" type="presParOf" srcId="{5F8BB36D-4081-40A8-8F12-44A1DF87BFE1}" destId="{17B2403F-862B-4E36-AAA9-908E9BEA14CD}" srcOrd="11" destOrd="0" presId="urn:microsoft.com/office/officeart/2005/8/layout/orgChart1"/>
    <dgm:cxn modelId="{38E0275D-42CA-4E7F-AC1C-91477BB53DE0}" type="presParOf" srcId="{17B2403F-862B-4E36-AAA9-908E9BEA14CD}" destId="{F20BA6CD-BE89-49AE-A803-5A4598DF3B0F}" srcOrd="0" destOrd="0" presId="urn:microsoft.com/office/officeart/2005/8/layout/orgChart1"/>
    <dgm:cxn modelId="{178FAD40-5BD8-4325-940C-77BA57144B3A}" type="presParOf" srcId="{F20BA6CD-BE89-49AE-A803-5A4598DF3B0F}" destId="{66951F86-6499-4FCA-BD7F-48B28526C77F}" srcOrd="0" destOrd="0" presId="urn:microsoft.com/office/officeart/2005/8/layout/orgChart1"/>
    <dgm:cxn modelId="{FA2CFEF1-935D-4FE8-ADD3-64B2095F6731}" type="presParOf" srcId="{F20BA6CD-BE89-49AE-A803-5A4598DF3B0F}" destId="{30EEA3AD-8B5F-4504-AC65-BC0D90767ACA}" srcOrd="1" destOrd="0" presId="urn:microsoft.com/office/officeart/2005/8/layout/orgChart1"/>
    <dgm:cxn modelId="{9245A08B-5F24-41A0-BCDC-73E50BAF95F2}" type="presParOf" srcId="{17B2403F-862B-4E36-AAA9-908E9BEA14CD}" destId="{2D78EC93-9CB7-4A97-919D-63ABD026B623}" srcOrd="1" destOrd="0" presId="urn:microsoft.com/office/officeart/2005/8/layout/orgChart1"/>
    <dgm:cxn modelId="{084402BE-EE85-D347-8BD8-13F2481ED24E}" type="presParOf" srcId="{2D78EC93-9CB7-4A97-919D-63ABD026B623}" destId="{68EFDA0A-DE73-BA48-A787-5A40A94F2F08}" srcOrd="0" destOrd="0" presId="urn:microsoft.com/office/officeart/2005/8/layout/orgChart1"/>
    <dgm:cxn modelId="{CE5F1C31-C9FC-4605-B706-17168AD13AD1}" type="presParOf" srcId="{2D78EC93-9CB7-4A97-919D-63ABD026B623}" destId="{078EEAF4-30FC-45A2-9055-96AA2E06D3A4}" srcOrd="1" destOrd="0" presId="urn:microsoft.com/office/officeart/2005/8/layout/orgChart1"/>
    <dgm:cxn modelId="{A7E3E143-724E-4450-9E88-010B23D00D69}" type="presParOf" srcId="{078EEAF4-30FC-45A2-9055-96AA2E06D3A4}" destId="{D2331162-BDCD-412D-A82A-4B09E305A8CB}" srcOrd="0" destOrd="0" presId="urn:microsoft.com/office/officeart/2005/8/layout/orgChart1"/>
    <dgm:cxn modelId="{B8D0826E-12AF-49B7-A771-11A153CE6056}" type="presParOf" srcId="{D2331162-BDCD-412D-A82A-4B09E305A8CB}" destId="{EFE93625-90DD-4495-AE57-BBD36C731A6F}" srcOrd="0" destOrd="0" presId="urn:microsoft.com/office/officeart/2005/8/layout/orgChart1"/>
    <dgm:cxn modelId="{51C9347F-05A3-4EF2-AF49-981431C023F8}" type="presParOf" srcId="{D2331162-BDCD-412D-A82A-4B09E305A8CB}" destId="{140A28F0-A4C1-43C3-912C-AA1D41D772C3}" srcOrd="1" destOrd="0" presId="urn:microsoft.com/office/officeart/2005/8/layout/orgChart1"/>
    <dgm:cxn modelId="{82E750C9-9295-46F4-B984-27C627A92E44}" type="presParOf" srcId="{078EEAF4-30FC-45A2-9055-96AA2E06D3A4}" destId="{63CC127D-29E0-4BE4-97E0-39484EC337AB}" srcOrd="1" destOrd="0" presId="urn:microsoft.com/office/officeart/2005/8/layout/orgChart1"/>
    <dgm:cxn modelId="{980A6E23-0577-4901-9552-BC67AE6CAD84}" type="presParOf" srcId="{078EEAF4-30FC-45A2-9055-96AA2E06D3A4}" destId="{7FBFD306-2D02-4815-980D-B4B3FF3F738C}" srcOrd="2" destOrd="0" presId="urn:microsoft.com/office/officeart/2005/8/layout/orgChart1"/>
    <dgm:cxn modelId="{B72FBF88-8512-024C-95AE-12121547CC93}" type="presParOf" srcId="{2D78EC93-9CB7-4A97-919D-63ABD026B623}" destId="{6EAB0C86-9655-DE48-AC46-4C754510EA04}" srcOrd="2" destOrd="0" presId="urn:microsoft.com/office/officeart/2005/8/layout/orgChart1"/>
    <dgm:cxn modelId="{C4AAC942-8ED6-4B8B-B471-3B5ED13DDAB9}" type="presParOf" srcId="{2D78EC93-9CB7-4A97-919D-63ABD026B623}" destId="{AD4B1BCE-D34E-4D82-8FD4-5264AFC82898}" srcOrd="3" destOrd="0" presId="urn:microsoft.com/office/officeart/2005/8/layout/orgChart1"/>
    <dgm:cxn modelId="{4AC342D8-9341-46D5-83B1-7FF7C200791A}" type="presParOf" srcId="{AD4B1BCE-D34E-4D82-8FD4-5264AFC82898}" destId="{4A8BAFCA-A0EC-43C0-AAC1-C75B683FFCBD}" srcOrd="0" destOrd="0" presId="urn:microsoft.com/office/officeart/2005/8/layout/orgChart1"/>
    <dgm:cxn modelId="{B9F4C380-C0D2-4854-8F15-7EFA46509F82}" type="presParOf" srcId="{4A8BAFCA-A0EC-43C0-AAC1-C75B683FFCBD}" destId="{1C4906F7-9D90-4776-8562-1484BA2F2734}" srcOrd="0" destOrd="0" presId="urn:microsoft.com/office/officeart/2005/8/layout/orgChart1"/>
    <dgm:cxn modelId="{1B14D2FF-C374-4D7A-929B-B7D83ABF1A9C}" type="presParOf" srcId="{4A8BAFCA-A0EC-43C0-AAC1-C75B683FFCBD}" destId="{6873C635-D1BB-40A1-8D5A-8A3E134CB9F5}" srcOrd="1" destOrd="0" presId="urn:microsoft.com/office/officeart/2005/8/layout/orgChart1"/>
    <dgm:cxn modelId="{D44A4605-A341-4879-9677-E60A5436D843}" type="presParOf" srcId="{AD4B1BCE-D34E-4D82-8FD4-5264AFC82898}" destId="{B74C1F33-71F5-4B28-B56F-9E59670DEAFA}" srcOrd="1" destOrd="0" presId="urn:microsoft.com/office/officeart/2005/8/layout/orgChart1"/>
    <dgm:cxn modelId="{1874532C-AFD8-481A-B97F-9E23C9197655}" type="presParOf" srcId="{AD4B1BCE-D34E-4D82-8FD4-5264AFC82898}" destId="{F224D809-E8CA-48BB-8C3D-C0BC174671ED}" srcOrd="2" destOrd="0" presId="urn:microsoft.com/office/officeart/2005/8/layout/orgChart1"/>
    <dgm:cxn modelId="{9623636E-BF65-40DD-B149-B195C348B361}" type="presParOf" srcId="{17B2403F-862B-4E36-AAA9-908E9BEA14CD}" destId="{338581FF-0C9D-4718-A703-45D809C5CDA1}" srcOrd="2" destOrd="0" presId="urn:microsoft.com/office/officeart/2005/8/layout/orgChart1"/>
    <dgm:cxn modelId="{C0722EF2-1FE1-4E70-92FF-7017C805B281}" type="presParOf" srcId="{08913C1E-56FE-4535-AB7B-DC04EC1EBF73}" destId="{6FD8F0CD-BC30-4D9A-8E8D-4F90F2F31D1D}" srcOrd="2" destOrd="0" presId="urn:microsoft.com/office/officeart/2005/8/layout/orgChart1"/>
    <dgm:cxn modelId="{EA0FA976-C732-4C91-8818-5B6BC9501B4F}" type="presParOf" srcId="{6FD8F0CD-BC30-4D9A-8E8D-4F90F2F31D1D}" destId="{BB560FD5-4892-4018-A731-2EA85EDF5F1E}" srcOrd="0" destOrd="0" presId="urn:microsoft.com/office/officeart/2005/8/layout/orgChart1"/>
    <dgm:cxn modelId="{DC6B026D-EC0E-4C8D-A58F-00EEC0CD347B}" type="presParOf" srcId="{6FD8F0CD-BC30-4D9A-8E8D-4F90F2F31D1D}" destId="{DC6DF539-678F-4FB9-9BD6-3709933E654F}" srcOrd="1" destOrd="0" presId="urn:microsoft.com/office/officeart/2005/8/layout/orgChart1"/>
    <dgm:cxn modelId="{CFF102EE-13F7-402E-ABDE-7D33F28A7CAC}" type="presParOf" srcId="{DC6DF539-678F-4FB9-9BD6-3709933E654F}" destId="{FEC1BBCA-3D1D-4CBF-9580-56238E3704D9}" srcOrd="0" destOrd="0" presId="urn:microsoft.com/office/officeart/2005/8/layout/orgChart1"/>
    <dgm:cxn modelId="{5795FDB4-418E-420C-A8F8-F5D40BFD33C0}" type="presParOf" srcId="{FEC1BBCA-3D1D-4CBF-9580-56238E3704D9}" destId="{9FD9F5F5-FA64-4143-B120-ED2C16C498CF}" srcOrd="0" destOrd="0" presId="urn:microsoft.com/office/officeart/2005/8/layout/orgChart1"/>
    <dgm:cxn modelId="{D186106D-E54A-4E21-846D-41A342E1D1ED}" type="presParOf" srcId="{FEC1BBCA-3D1D-4CBF-9580-56238E3704D9}" destId="{A9AE88E2-A8C9-4455-A7AB-8A6198EEDDE1}" srcOrd="1" destOrd="0" presId="urn:microsoft.com/office/officeart/2005/8/layout/orgChart1"/>
    <dgm:cxn modelId="{122E9936-A5DC-47A3-8602-3EB5E25E1597}" type="presParOf" srcId="{DC6DF539-678F-4FB9-9BD6-3709933E654F}" destId="{D607D380-C047-4CB2-8056-437E84799343}" srcOrd="1" destOrd="0" presId="urn:microsoft.com/office/officeart/2005/8/layout/orgChart1"/>
    <dgm:cxn modelId="{87A6CF79-A0AF-4BE4-A30D-19B92EA83CA4}" type="presParOf" srcId="{DC6DF539-678F-4FB9-9BD6-3709933E654F}" destId="{70E72CCD-AC75-4644-B0DB-B1362674759C}" srcOrd="2" destOrd="0" presId="urn:microsoft.com/office/officeart/2005/8/layout/orgChart1"/>
    <dgm:cxn modelId="{6E40FEC4-BE24-4312-85FA-94FA4FECE29C}" type="presParOf" srcId="{70E72CCD-AC75-4644-B0DB-B1362674759C}" destId="{54B51C1C-ED2E-49DF-8F03-45924E1A0C25}" srcOrd="0" destOrd="0" presId="urn:microsoft.com/office/officeart/2005/8/layout/orgChart1"/>
    <dgm:cxn modelId="{5B23B6DD-7783-4C1A-AA18-6B67B64E2527}" type="presParOf" srcId="{70E72CCD-AC75-4644-B0DB-B1362674759C}" destId="{46E9BBCD-EF2F-443A-8210-B4C895F5CA5F}" srcOrd="1" destOrd="0" presId="urn:microsoft.com/office/officeart/2005/8/layout/orgChart1"/>
    <dgm:cxn modelId="{BB394EEF-AC81-4876-B689-E67F60CD2E0F}" type="presParOf" srcId="{46E9BBCD-EF2F-443A-8210-B4C895F5CA5F}" destId="{53F8A46B-A7AE-42FD-A850-FA405EBFC1C8}" srcOrd="0" destOrd="0" presId="urn:microsoft.com/office/officeart/2005/8/layout/orgChart1"/>
    <dgm:cxn modelId="{77B446E3-FE68-4E5D-9CB7-CEDC562A3D75}" type="presParOf" srcId="{53F8A46B-A7AE-42FD-A850-FA405EBFC1C8}" destId="{419B3405-F95E-498C-9E91-A2D42A5BDAE3}" srcOrd="0" destOrd="0" presId="urn:microsoft.com/office/officeart/2005/8/layout/orgChart1"/>
    <dgm:cxn modelId="{95741A8B-7A85-4E28-B55C-91576ECA5FC3}" type="presParOf" srcId="{53F8A46B-A7AE-42FD-A850-FA405EBFC1C8}" destId="{D557F268-D473-4D95-9A9E-79D864ED15A0}" srcOrd="1" destOrd="0" presId="urn:microsoft.com/office/officeart/2005/8/layout/orgChart1"/>
    <dgm:cxn modelId="{EC48AEE5-6C32-4A48-A2E9-1DF4DFB6C3AD}" type="presParOf" srcId="{46E9BBCD-EF2F-443A-8210-B4C895F5CA5F}" destId="{EFE3E0A8-4E88-47C9-821E-3693635ADC6D}" srcOrd="1" destOrd="0" presId="urn:microsoft.com/office/officeart/2005/8/layout/orgChart1"/>
    <dgm:cxn modelId="{7C20606D-B0F6-4034-A917-1C00429C9395}" type="presParOf" srcId="{46E9BBCD-EF2F-443A-8210-B4C895F5CA5F}" destId="{9E199A98-6B8B-466E-B7AB-6BB533A21698}" srcOrd="2" destOrd="0" presId="urn:microsoft.com/office/officeart/2005/8/layout/orgChart1"/>
    <dgm:cxn modelId="{1F8F0C51-9AFA-44B7-AA2F-516FA7D9CFD1}" type="presParOf" srcId="{70E72CCD-AC75-4644-B0DB-B1362674759C}" destId="{D1E045D9-DD89-42C1-B4F7-D26BD55D59E6}" srcOrd="2" destOrd="0" presId="urn:microsoft.com/office/officeart/2005/8/layout/orgChart1"/>
    <dgm:cxn modelId="{962A6661-BC0A-485C-A192-021E623CED56}" type="presParOf" srcId="{70E72CCD-AC75-4644-B0DB-B1362674759C}" destId="{C3D87390-17AD-46B9-A6BE-ED0BE1E57A6E}" srcOrd="3" destOrd="0" presId="urn:microsoft.com/office/officeart/2005/8/layout/orgChart1"/>
    <dgm:cxn modelId="{345BC9C7-A667-4836-A585-DE057E998ABB}" type="presParOf" srcId="{C3D87390-17AD-46B9-A6BE-ED0BE1E57A6E}" destId="{CB255A3F-60FA-47E0-A752-7101B79FB565}" srcOrd="0" destOrd="0" presId="urn:microsoft.com/office/officeart/2005/8/layout/orgChart1"/>
    <dgm:cxn modelId="{99AFE2B1-EBFC-40B0-B90A-6349DF44911A}" type="presParOf" srcId="{CB255A3F-60FA-47E0-A752-7101B79FB565}" destId="{A8BF6CEB-A9E2-4B2E-8B95-131E7D91DC12}" srcOrd="0" destOrd="0" presId="urn:microsoft.com/office/officeart/2005/8/layout/orgChart1"/>
    <dgm:cxn modelId="{CFBE0C23-4239-45FD-BBEF-4935C0BD856E}" type="presParOf" srcId="{CB255A3F-60FA-47E0-A752-7101B79FB565}" destId="{81AA4BA6-F217-4D20-BAF7-EE4D08D5A8ED}" srcOrd="1" destOrd="0" presId="urn:microsoft.com/office/officeart/2005/8/layout/orgChart1"/>
    <dgm:cxn modelId="{64EA05F3-F684-429D-A687-9F5AF47C69EA}" type="presParOf" srcId="{C3D87390-17AD-46B9-A6BE-ED0BE1E57A6E}" destId="{5EB4AD17-5462-4377-BCF8-7D41BE7D79AE}" srcOrd="1" destOrd="0" presId="urn:microsoft.com/office/officeart/2005/8/layout/orgChart1"/>
    <dgm:cxn modelId="{CEFF6087-55B5-4A83-B62B-89498A96F4CF}" type="presParOf" srcId="{C3D87390-17AD-46B9-A6BE-ED0BE1E57A6E}" destId="{953509D4-EABE-45A0-A86D-34467333212B}" srcOrd="2" destOrd="0" presId="urn:microsoft.com/office/officeart/2005/8/layout/orgChart1"/>
    <dgm:cxn modelId="{808362AD-E204-4712-B32F-D5E8CE1E9CF1}" type="presParOf" srcId="{70E72CCD-AC75-4644-B0DB-B1362674759C}" destId="{1CCCF031-D84B-4E9F-8B1A-6A3DECE2DA93}" srcOrd="4" destOrd="0" presId="urn:microsoft.com/office/officeart/2005/8/layout/orgChart1"/>
    <dgm:cxn modelId="{89D2C204-08EA-4959-95FC-F9749B02744A}" type="presParOf" srcId="{70E72CCD-AC75-4644-B0DB-B1362674759C}" destId="{F862578C-F56F-467B-AD28-47190AD938F4}" srcOrd="5" destOrd="0" presId="urn:microsoft.com/office/officeart/2005/8/layout/orgChart1"/>
    <dgm:cxn modelId="{2168EC7B-C43F-4579-AC5A-E184BC7A5946}" type="presParOf" srcId="{F862578C-F56F-467B-AD28-47190AD938F4}" destId="{BCEE0769-DE7D-4C6C-824E-7D95B2393490}" srcOrd="0" destOrd="0" presId="urn:microsoft.com/office/officeart/2005/8/layout/orgChart1"/>
    <dgm:cxn modelId="{099E6489-A9F2-4D02-B53D-B6504A62D6E3}" type="presParOf" srcId="{BCEE0769-DE7D-4C6C-824E-7D95B2393490}" destId="{B50A1CD6-39FE-445E-B5E7-D90459006F74}" srcOrd="0" destOrd="0" presId="urn:microsoft.com/office/officeart/2005/8/layout/orgChart1"/>
    <dgm:cxn modelId="{169D7305-AF5F-43F3-BC9D-B8E5D0A705E4}" type="presParOf" srcId="{BCEE0769-DE7D-4C6C-824E-7D95B2393490}" destId="{54162D17-3597-478D-9A34-FCEBBFDE178F}" srcOrd="1" destOrd="0" presId="urn:microsoft.com/office/officeart/2005/8/layout/orgChart1"/>
    <dgm:cxn modelId="{6A40C678-55B7-4818-AC6F-4EFC68FF6AFE}" type="presParOf" srcId="{F862578C-F56F-467B-AD28-47190AD938F4}" destId="{0C835147-C011-478F-99FF-2878F7E0C5DE}" srcOrd="1" destOrd="0" presId="urn:microsoft.com/office/officeart/2005/8/layout/orgChart1"/>
    <dgm:cxn modelId="{87FA2B88-FBE4-496F-8B2D-C70F402948CE}" type="presParOf" srcId="{F862578C-F56F-467B-AD28-47190AD938F4}" destId="{68AFE252-8AE7-4853-889B-269AE6EEF34E}" srcOrd="2" destOrd="0" presId="urn:microsoft.com/office/officeart/2005/8/layout/orgChart1"/>
    <dgm:cxn modelId="{AB91B944-04DD-4C42-BD47-4AE035C586C7}" type="presParOf" srcId="{70E72CCD-AC75-4644-B0DB-B1362674759C}" destId="{98ECAC09-39DA-413C-8B48-74F86980C219}" srcOrd="6" destOrd="0" presId="urn:microsoft.com/office/officeart/2005/8/layout/orgChart1"/>
    <dgm:cxn modelId="{DC61F3B6-A3C6-4C06-9930-D4AD604BCFA7}" type="presParOf" srcId="{70E72CCD-AC75-4644-B0DB-B1362674759C}" destId="{A4AB7690-AA54-4A20-9387-7517058AF1A9}" srcOrd="7" destOrd="0" presId="urn:microsoft.com/office/officeart/2005/8/layout/orgChart1"/>
    <dgm:cxn modelId="{34D59A57-B58C-44A2-8657-65BC36311541}" type="presParOf" srcId="{A4AB7690-AA54-4A20-9387-7517058AF1A9}" destId="{084AA34C-2053-4C44-A4C3-D44E7467E004}" srcOrd="0" destOrd="0" presId="urn:microsoft.com/office/officeart/2005/8/layout/orgChart1"/>
    <dgm:cxn modelId="{F040EA03-6668-4D84-96EC-F95278235E6D}" type="presParOf" srcId="{084AA34C-2053-4C44-A4C3-D44E7467E004}" destId="{B9F410DB-870D-4A5E-99C2-53555F0C2A62}" srcOrd="0" destOrd="0" presId="urn:microsoft.com/office/officeart/2005/8/layout/orgChart1"/>
    <dgm:cxn modelId="{3162997F-82AF-4FE4-B719-E10D3AAF582D}" type="presParOf" srcId="{084AA34C-2053-4C44-A4C3-D44E7467E004}" destId="{07C25804-4961-41FF-9959-8F0CB8C540C4}" srcOrd="1" destOrd="0" presId="urn:microsoft.com/office/officeart/2005/8/layout/orgChart1"/>
    <dgm:cxn modelId="{E02A2BBE-7425-4F5D-BD7B-809A1B08206A}" type="presParOf" srcId="{A4AB7690-AA54-4A20-9387-7517058AF1A9}" destId="{DDDC7309-ABA9-4CF4-ACD3-011B74746935}" srcOrd="1" destOrd="0" presId="urn:microsoft.com/office/officeart/2005/8/layout/orgChart1"/>
    <dgm:cxn modelId="{0C447161-BA1F-4EAD-86C7-9E53A61B38EA}" type="presParOf" srcId="{A4AB7690-AA54-4A20-9387-7517058AF1A9}" destId="{4274228B-F4AE-49AF-85F7-DDE172D5E079}" srcOrd="2" destOrd="0" presId="urn:microsoft.com/office/officeart/2005/8/layout/orgChart1"/>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63FBB34-5633-44F4-AE51-709CD571DC3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F28BFC8A-7862-4CE3-8CC4-6D0C00A28C08}">
      <dgm:prSet phldrT="[Text]" custT="1"/>
      <dgm:spPr>
        <a:solidFill>
          <a:srgbClr val="FFFF00"/>
        </a:solidFill>
        <a:ln>
          <a:solidFill>
            <a:schemeClr val="tx1"/>
          </a:solidFill>
        </a:ln>
      </dgm:spPr>
      <dgm:t>
        <a:bodyPr/>
        <a:lstStyle/>
        <a:p>
          <a:r>
            <a:rPr lang="en-US" sz="2000" dirty="0">
              <a:solidFill>
                <a:schemeClr val="tx1"/>
              </a:solidFill>
            </a:rPr>
            <a:t>Logistics Section Chief</a:t>
          </a:r>
        </a:p>
      </dgm:t>
    </dgm:pt>
    <dgm:pt modelId="{5C2C3FC1-4CD1-4B20-B83B-92CB8A24FF11}" type="parTrans" cxnId="{9C1580B8-7C08-4FD0-B335-C3527115AEEE}">
      <dgm:prSet/>
      <dgm:spPr/>
      <dgm:t>
        <a:bodyPr/>
        <a:lstStyle/>
        <a:p>
          <a:endParaRPr lang="en-US"/>
        </a:p>
      </dgm:t>
    </dgm:pt>
    <dgm:pt modelId="{89784BE8-AF46-4783-9C08-D4C755E05F28}" type="sibTrans" cxnId="{9C1580B8-7C08-4FD0-B335-C3527115AEEE}">
      <dgm:prSet/>
      <dgm:spPr/>
      <dgm:t>
        <a:bodyPr/>
        <a:lstStyle/>
        <a:p>
          <a:endParaRPr lang="en-US"/>
        </a:p>
      </dgm:t>
    </dgm:pt>
    <dgm:pt modelId="{F1D0772E-CCAE-4A6C-A78F-75F47FAF201B}">
      <dgm:prSet phldrT="[Text]" custT="1"/>
      <dgm:spPr>
        <a:solidFill>
          <a:srgbClr val="FFFF00"/>
        </a:solidFill>
        <a:ln>
          <a:solidFill>
            <a:schemeClr val="tx1"/>
          </a:solidFill>
        </a:ln>
      </dgm:spPr>
      <dgm:t>
        <a:bodyPr/>
        <a:lstStyle/>
        <a:p>
          <a:r>
            <a:rPr lang="en-US" sz="1600" dirty="0">
              <a:solidFill>
                <a:schemeClr val="tx1"/>
              </a:solidFill>
            </a:rPr>
            <a:t>Communications Unit Leader</a:t>
          </a:r>
        </a:p>
      </dgm:t>
    </dgm:pt>
    <dgm:pt modelId="{EA443CB0-B0D6-4B8D-B685-9238A23B5D7E}" type="parTrans" cxnId="{8150D820-5022-404E-968E-FF274A20FD6F}">
      <dgm:prSet/>
      <dgm:spPr>
        <a:ln>
          <a:solidFill>
            <a:schemeClr val="tx1"/>
          </a:solidFill>
        </a:ln>
      </dgm:spPr>
      <dgm:t>
        <a:bodyPr/>
        <a:lstStyle/>
        <a:p>
          <a:endParaRPr lang="en-US"/>
        </a:p>
      </dgm:t>
    </dgm:pt>
    <dgm:pt modelId="{88D10030-AB45-4F88-8FB9-14B76ECDBF61}" type="sibTrans" cxnId="{8150D820-5022-404E-968E-FF274A20FD6F}">
      <dgm:prSet/>
      <dgm:spPr/>
      <dgm:t>
        <a:bodyPr/>
        <a:lstStyle/>
        <a:p>
          <a:endParaRPr lang="en-US"/>
        </a:p>
      </dgm:t>
    </dgm:pt>
    <dgm:pt modelId="{099DDD0D-80EE-45DD-9B18-C6114934EFC7}">
      <dgm:prSet phldrT="[Text]" custT="1"/>
      <dgm:spPr>
        <a:solidFill>
          <a:srgbClr val="FFFF00"/>
        </a:solidFill>
        <a:ln>
          <a:solidFill>
            <a:schemeClr val="tx1"/>
          </a:solidFill>
        </a:ln>
      </dgm:spPr>
      <dgm:t>
        <a:bodyPr/>
        <a:lstStyle/>
        <a:p>
          <a:r>
            <a:rPr lang="en-US" sz="1600" dirty="0">
              <a:solidFill>
                <a:schemeClr val="tx1"/>
              </a:solidFill>
            </a:rPr>
            <a:t>Employee Health &amp; Well-Being Unit Leader</a:t>
          </a:r>
        </a:p>
      </dgm:t>
    </dgm:pt>
    <dgm:pt modelId="{5967935D-AF75-412E-8E1E-2C635CCFAE1F}" type="parTrans" cxnId="{5E5DA33C-F177-41DB-B554-FDA07ECB47EE}">
      <dgm:prSet/>
      <dgm:spPr>
        <a:ln>
          <a:solidFill>
            <a:schemeClr val="tx1"/>
          </a:solidFill>
        </a:ln>
      </dgm:spPr>
      <dgm:t>
        <a:bodyPr/>
        <a:lstStyle/>
        <a:p>
          <a:endParaRPr lang="en-US"/>
        </a:p>
      </dgm:t>
    </dgm:pt>
    <dgm:pt modelId="{6A896AF2-49C2-4A83-BE15-D041BCCDF263}" type="sibTrans" cxnId="{5E5DA33C-F177-41DB-B554-FDA07ECB47EE}">
      <dgm:prSet/>
      <dgm:spPr/>
      <dgm:t>
        <a:bodyPr/>
        <a:lstStyle/>
        <a:p>
          <a:endParaRPr lang="en-US"/>
        </a:p>
      </dgm:t>
    </dgm:pt>
    <dgm:pt modelId="{00558AAC-17B2-489F-82E1-3EBE79AA09B0}">
      <dgm:prSet phldrT="[Text]" custT="1"/>
      <dgm:spPr>
        <a:solidFill>
          <a:srgbClr val="FFFF00"/>
        </a:solidFill>
        <a:ln>
          <a:solidFill>
            <a:schemeClr val="tx1"/>
          </a:solidFill>
        </a:ln>
      </dgm:spPr>
      <dgm:t>
        <a:bodyPr/>
        <a:lstStyle/>
        <a:p>
          <a:r>
            <a:rPr lang="en-US" sz="1600" dirty="0">
              <a:solidFill>
                <a:schemeClr val="tx1"/>
              </a:solidFill>
            </a:rPr>
            <a:t>Labor Pool Unit Leader</a:t>
          </a:r>
        </a:p>
      </dgm:t>
    </dgm:pt>
    <dgm:pt modelId="{4D4422F8-2A9C-4B20-AE83-245F15FE12F2}" type="parTrans" cxnId="{82C2DF6C-57C0-460A-B0FF-DA3563323C47}">
      <dgm:prSet/>
      <dgm:spPr>
        <a:ln>
          <a:solidFill>
            <a:schemeClr val="tx1"/>
          </a:solidFill>
        </a:ln>
      </dgm:spPr>
      <dgm:t>
        <a:bodyPr/>
        <a:lstStyle/>
        <a:p>
          <a:endParaRPr lang="en-US"/>
        </a:p>
      </dgm:t>
    </dgm:pt>
    <dgm:pt modelId="{886555C3-F1D0-4885-A178-D94BA031B8ED}" type="sibTrans" cxnId="{82C2DF6C-57C0-460A-B0FF-DA3563323C47}">
      <dgm:prSet/>
      <dgm:spPr/>
      <dgm:t>
        <a:bodyPr/>
        <a:lstStyle/>
        <a:p>
          <a:endParaRPr lang="en-US"/>
        </a:p>
      </dgm:t>
    </dgm:pt>
    <dgm:pt modelId="{7E7DEEC8-0511-4589-9648-D06D018CB03C}">
      <dgm:prSet phldrT="[Text]" custT="1"/>
      <dgm:spPr>
        <a:solidFill>
          <a:srgbClr val="FFFF00"/>
        </a:solidFill>
        <a:ln>
          <a:solidFill>
            <a:schemeClr val="tx1"/>
          </a:solidFill>
        </a:ln>
      </dgm:spPr>
      <dgm:t>
        <a:bodyPr/>
        <a:lstStyle/>
        <a:p>
          <a:r>
            <a:rPr lang="en-US" sz="1600" dirty="0">
              <a:solidFill>
                <a:schemeClr val="tx1"/>
              </a:solidFill>
            </a:rPr>
            <a:t>IT Equipment Unit Leader</a:t>
          </a:r>
        </a:p>
      </dgm:t>
    </dgm:pt>
    <dgm:pt modelId="{39F43336-5966-48D1-8665-4B868D29ACC2}" type="parTrans" cxnId="{3DEF803B-7DB1-4E80-AAAE-E927732A7A97}">
      <dgm:prSet/>
      <dgm:spPr>
        <a:ln>
          <a:solidFill>
            <a:schemeClr val="tx1"/>
          </a:solidFill>
        </a:ln>
      </dgm:spPr>
      <dgm:t>
        <a:bodyPr/>
        <a:lstStyle/>
        <a:p>
          <a:endParaRPr lang="en-US"/>
        </a:p>
      </dgm:t>
    </dgm:pt>
    <dgm:pt modelId="{13E34FFA-3895-49AA-907F-C942006504C9}" type="sibTrans" cxnId="{3DEF803B-7DB1-4E80-AAAE-E927732A7A97}">
      <dgm:prSet/>
      <dgm:spPr/>
      <dgm:t>
        <a:bodyPr/>
        <a:lstStyle/>
        <a:p>
          <a:endParaRPr lang="en-US"/>
        </a:p>
      </dgm:t>
    </dgm:pt>
    <dgm:pt modelId="{CDA3B9DD-3843-4C5A-B0EC-889F9FB4E249}">
      <dgm:prSet phldrT="[Text]" custT="1"/>
      <dgm:spPr>
        <a:solidFill>
          <a:srgbClr val="FFFF00"/>
        </a:solidFill>
        <a:ln>
          <a:solidFill>
            <a:schemeClr val="tx1"/>
          </a:solidFill>
        </a:ln>
      </dgm:spPr>
      <dgm:t>
        <a:bodyPr/>
        <a:lstStyle/>
        <a:p>
          <a:r>
            <a:rPr lang="en-US" sz="1600" dirty="0">
              <a:solidFill>
                <a:schemeClr val="tx1"/>
              </a:solidFill>
            </a:rPr>
            <a:t>Supply Unit Leader</a:t>
          </a:r>
        </a:p>
      </dgm:t>
    </dgm:pt>
    <dgm:pt modelId="{AA829601-2F37-4B24-9B81-CE95AAC4A613}" type="parTrans" cxnId="{C78E4ED4-FF72-4985-B09D-14CFAC42D3B8}">
      <dgm:prSet/>
      <dgm:spPr>
        <a:ln>
          <a:solidFill>
            <a:schemeClr val="tx1"/>
          </a:solidFill>
        </a:ln>
      </dgm:spPr>
      <dgm:t>
        <a:bodyPr/>
        <a:lstStyle/>
        <a:p>
          <a:endParaRPr lang="en-US"/>
        </a:p>
      </dgm:t>
    </dgm:pt>
    <dgm:pt modelId="{D51F7B4B-EE6A-40DD-87EE-F75C83A22E00}" type="sibTrans" cxnId="{C78E4ED4-FF72-4985-B09D-14CFAC42D3B8}">
      <dgm:prSet/>
      <dgm:spPr/>
      <dgm:t>
        <a:bodyPr/>
        <a:lstStyle/>
        <a:p>
          <a:endParaRPr lang="en-US"/>
        </a:p>
      </dgm:t>
    </dgm:pt>
    <dgm:pt modelId="{122BB4D7-2070-4637-BA47-F6D2C62204D1}" type="pres">
      <dgm:prSet presAssocID="{963FBB34-5633-44F4-AE51-709CD571DC37}" presName="hierChild1" presStyleCnt="0">
        <dgm:presLayoutVars>
          <dgm:orgChart val="1"/>
          <dgm:chPref val="1"/>
          <dgm:dir/>
          <dgm:animOne val="branch"/>
          <dgm:animLvl val="lvl"/>
          <dgm:resizeHandles/>
        </dgm:presLayoutVars>
      </dgm:prSet>
      <dgm:spPr/>
    </dgm:pt>
    <dgm:pt modelId="{6A3CE49F-35D2-4980-81D5-F9598094FBB4}" type="pres">
      <dgm:prSet presAssocID="{F28BFC8A-7862-4CE3-8CC4-6D0C00A28C08}" presName="hierRoot1" presStyleCnt="0">
        <dgm:presLayoutVars>
          <dgm:hierBranch val="init"/>
        </dgm:presLayoutVars>
      </dgm:prSet>
      <dgm:spPr/>
    </dgm:pt>
    <dgm:pt modelId="{25628B03-19F3-4453-8DD0-1FB8CF96BE39}" type="pres">
      <dgm:prSet presAssocID="{F28BFC8A-7862-4CE3-8CC4-6D0C00A28C08}" presName="rootComposite1" presStyleCnt="0"/>
      <dgm:spPr/>
    </dgm:pt>
    <dgm:pt modelId="{575F1EC1-1C17-4D5E-B819-C1CEE13153A0}" type="pres">
      <dgm:prSet presAssocID="{F28BFC8A-7862-4CE3-8CC4-6D0C00A28C08}" presName="rootText1" presStyleLbl="node0" presStyleIdx="0" presStyleCnt="1" custScaleX="151872">
        <dgm:presLayoutVars>
          <dgm:chPref val="3"/>
        </dgm:presLayoutVars>
      </dgm:prSet>
      <dgm:spPr/>
    </dgm:pt>
    <dgm:pt modelId="{A116EFD3-5094-425B-9B07-92DE0F85D42B}" type="pres">
      <dgm:prSet presAssocID="{F28BFC8A-7862-4CE3-8CC4-6D0C00A28C08}" presName="rootConnector1" presStyleLbl="node1" presStyleIdx="0" presStyleCnt="0"/>
      <dgm:spPr/>
    </dgm:pt>
    <dgm:pt modelId="{216DABDB-9DE3-44C2-8A5D-B97DF8C7313B}" type="pres">
      <dgm:prSet presAssocID="{F28BFC8A-7862-4CE3-8CC4-6D0C00A28C08}" presName="hierChild2" presStyleCnt="0"/>
      <dgm:spPr/>
    </dgm:pt>
    <dgm:pt modelId="{02FEB905-BA06-4203-B487-481B550C7E0A}" type="pres">
      <dgm:prSet presAssocID="{EA443CB0-B0D6-4B8D-B685-9238A23B5D7E}" presName="Name37" presStyleLbl="parChTrans1D2" presStyleIdx="0" presStyleCnt="5"/>
      <dgm:spPr/>
    </dgm:pt>
    <dgm:pt modelId="{BB359B77-AE49-4989-B102-E2C406C5E970}" type="pres">
      <dgm:prSet presAssocID="{F1D0772E-CCAE-4A6C-A78F-75F47FAF201B}" presName="hierRoot2" presStyleCnt="0">
        <dgm:presLayoutVars>
          <dgm:hierBranch val="init"/>
        </dgm:presLayoutVars>
      </dgm:prSet>
      <dgm:spPr/>
    </dgm:pt>
    <dgm:pt modelId="{51490804-0989-44D7-992B-E712CE49A96B}" type="pres">
      <dgm:prSet presAssocID="{F1D0772E-CCAE-4A6C-A78F-75F47FAF201B}" presName="rootComposite" presStyleCnt="0"/>
      <dgm:spPr/>
    </dgm:pt>
    <dgm:pt modelId="{426C8AB7-A25D-4A5A-A74F-6B059E2EF3A7}" type="pres">
      <dgm:prSet presAssocID="{F1D0772E-CCAE-4A6C-A78F-75F47FAF201B}" presName="rootText" presStyleLbl="node2" presStyleIdx="0" presStyleCnt="5">
        <dgm:presLayoutVars>
          <dgm:chPref val="3"/>
        </dgm:presLayoutVars>
      </dgm:prSet>
      <dgm:spPr/>
    </dgm:pt>
    <dgm:pt modelId="{87F1AF86-B16E-4F99-9F47-BB2CC841F8A1}" type="pres">
      <dgm:prSet presAssocID="{F1D0772E-CCAE-4A6C-A78F-75F47FAF201B}" presName="rootConnector" presStyleLbl="node2" presStyleIdx="0" presStyleCnt="5"/>
      <dgm:spPr/>
    </dgm:pt>
    <dgm:pt modelId="{52444628-4F37-4E26-9B30-DC8CB3FE9C4B}" type="pres">
      <dgm:prSet presAssocID="{F1D0772E-CCAE-4A6C-A78F-75F47FAF201B}" presName="hierChild4" presStyleCnt="0"/>
      <dgm:spPr/>
    </dgm:pt>
    <dgm:pt modelId="{973CB38D-1BD0-47F4-9A5B-B611F1FF9F96}" type="pres">
      <dgm:prSet presAssocID="{F1D0772E-CCAE-4A6C-A78F-75F47FAF201B}" presName="hierChild5" presStyleCnt="0"/>
      <dgm:spPr/>
    </dgm:pt>
    <dgm:pt modelId="{96D92D7D-29BA-46B0-8F8D-07D7FAD0F98A}" type="pres">
      <dgm:prSet presAssocID="{5967935D-AF75-412E-8E1E-2C635CCFAE1F}" presName="Name37" presStyleLbl="parChTrans1D2" presStyleIdx="1" presStyleCnt="5"/>
      <dgm:spPr/>
    </dgm:pt>
    <dgm:pt modelId="{92FCD93F-D9FE-44F6-B117-71C05BAE6649}" type="pres">
      <dgm:prSet presAssocID="{099DDD0D-80EE-45DD-9B18-C6114934EFC7}" presName="hierRoot2" presStyleCnt="0">
        <dgm:presLayoutVars>
          <dgm:hierBranch val="init"/>
        </dgm:presLayoutVars>
      </dgm:prSet>
      <dgm:spPr/>
    </dgm:pt>
    <dgm:pt modelId="{8B54F0D1-DF79-445A-80F1-DEAAF2DD3054}" type="pres">
      <dgm:prSet presAssocID="{099DDD0D-80EE-45DD-9B18-C6114934EFC7}" presName="rootComposite" presStyleCnt="0"/>
      <dgm:spPr/>
    </dgm:pt>
    <dgm:pt modelId="{6587E7FF-CA4E-43B0-952B-646209CBAC3B}" type="pres">
      <dgm:prSet presAssocID="{099DDD0D-80EE-45DD-9B18-C6114934EFC7}" presName="rootText" presStyleLbl="node2" presStyleIdx="1" presStyleCnt="5">
        <dgm:presLayoutVars>
          <dgm:chPref val="3"/>
        </dgm:presLayoutVars>
      </dgm:prSet>
      <dgm:spPr/>
    </dgm:pt>
    <dgm:pt modelId="{CE1376EE-F8AE-4708-AF83-B7B7E060192C}" type="pres">
      <dgm:prSet presAssocID="{099DDD0D-80EE-45DD-9B18-C6114934EFC7}" presName="rootConnector" presStyleLbl="node2" presStyleIdx="1" presStyleCnt="5"/>
      <dgm:spPr/>
    </dgm:pt>
    <dgm:pt modelId="{0E1589FD-3F20-44BB-8E22-0D233276BBBE}" type="pres">
      <dgm:prSet presAssocID="{099DDD0D-80EE-45DD-9B18-C6114934EFC7}" presName="hierChild4" presStyleCnt="0"/>
      <dgm:spPr/>
    </dgm:pt>
    <dgm:pt modelId="{1965A9B3-3741-47BB-8ED8-95F1EE8CFA88}" type="pres">
      <dgm:prSet presAssocID="{099DDD0D-80EE-45DD-9B18-C6114934EFC7}" presName="hierChild5" presStyleCnt="0"/>
      <dgm:spPr/>
    </dgm:pt>
    <dgm:pt modelId="{CBE38E3D-359D-4E4E-9451-83AE8A487B9F}" type="pres">
      <dgm:prSet presAssocID="{4D4422F8-2A9C-4B20-AE83-245F15FE12F2}" presName="Name37" presStyleLbl="parChTrans1D2" presStyleIdx="2" presStyleCnt="5"/>
      <dgm:spPr/>
    </dgm:pt>
    <dgm:pt modelId="{1938A577-9026-468F-8698-6BD7BAC3AD3E}" type="pres">
      <dgm:prSet presAssocID="{00558AAC-17B2-489F-82E1-3EBE79AA09B0}" presName="hierRoot2" presStyleCnt="0">
        <dgm:presLayoutVars>
          <dgm:hierBranch val="init"/>
        </dgm:presLayoutVars>
      </dgm:prSet>
      <dgm:spPr/>
    </dgm:pt>
    <dgm:pt modelId="{693557A8-BE25-43E6-9898-5DA49F749E1A}" type="pres">
      <dgm:prSet presAssocID="{00558AAC-17B2-489F-82E1-3EBE79AA09B0}" presName="rootComposite" presStyleCnt="0"/>
      <dgm:spPr/>
    </dgm:pt>
    <dgm:pt modelId="{60546013-9FBF-4463-B385-C17A9445FC56}" type="pres">
      <dgm:prSet presAssocID="{00558AAC-17B2-489F-82E1-3EBE79AA09B0}" presName="rootText" presStyleLbl="node2" presStyleIdx="2" presStyleCnt="5">
        <dgm:presLayoutVars>
          <dgm:chPref val="3"/>
        </dgm:presLayoutVars>
      </dgm:prSet>
      <dgm:spPr/>
    </dgm:pt>
    <dgm:pt modelId="{DC55446E-477D-44BD-A625-8727D8AEB292}" type="pres">
      <dgm:prSet presAssocID="{00558AAC-17B2-489F-82E1-3EBE79AA09B0}" presName="rootConnector" presStyleLbl="node2" presStyleIdx="2" presStyleCnt="5"/>
      <dgm:spPr/>
    </dgm:pt>
    <dgm:pt modelId="{C12DBF00-0EB6-4CFB-8891-50DE7BF81F1A}" type="pres">
      <dgm:prSet presAssocID="{00558AAC-17B2-489F-82E1-3EBE79AA09B0}" presName="hierChild4" presStyleCnt="0"/>
      <dgm:spPr/>
    </dgm:pt>
    <dgm:pt modelId="{F56F21F0-0FC7-4786-B38C-1055755870AD}" type="pres">
      <dgm:prSet presAssocID="{00558AAC-17B2-489F-82E1-3EBE79AA09B0}" presName="hierChild5" presStyleCnt="0"/>
      <dgm:spPr/>
    </dgm:pt>
    <dgm:pt modelId="{AC3E2249-62DB-4741-8233-EBC8D7797443}" type="pres">
      <dgm:prSet presAssocID="{39F43336-5966-48D1-8665-4B868D29ACC2}" presName="Name37" presStyleLbl="parChTrans1D2" presStyleIdx="3" presStyleCnt="5"/>
      <dgm:spPr/>
    </dgm:pt>
    <dgm:pt modelId="{B0DEF71F-C618-4573-9D60-7720D0831AA5}" type="pres">
      <dgm:prSet presAssocID="{7E7DEEC8-0511-4589-9648-D06D018CB03C}" presName="hierRoot2" presStyleCnt="0">
        <dgm:presLayoutVars>
          <dgm:hierBranch val="init"/>
        </dgm:presLayoutVars>
      </dgm:prSet>
      <dgm:spPr/>
    </dgm:pt>
    <dgm:pt modelId="{4B10769C-B63B-4FD7-92E1-82BE1B7B0662}" type="pres">
      <dgm:prSet presAssocID="{7E7DEEC8-0511-4589-9648-D06D018CB03C}" presName="rootComposite" presStyleCnt="0"/>
      <dgm:spPr/>
    </dgm:pt>
    <dgm:pt modelId="{89BB4EF9-50D4-4725-B234-A58DB85810E8}" type="pres">
      <dgm:prSet presAssocID="{7E7DEEC8-0511-4589-9648-D06D018CB03C}" presName="rootText" presStyleLbl="node2" presStyleIdx="3" presStyleCnt="5">
        <dgm:presLayoutVars>
          <dgm:chPref val="3"/>
        </dgm:presLayoutVars>
      </dgm:prSet>
      <dgm:spPr/>
    </dgm:pt>
    <dgm:pt modelId="{AD1E71C3-5312-4623-A66A-59480A24E34A}" type="pres">
      <dgm:prSet presAssocID="{7E7DEEC8-0511-4589-9648-D06D018CB03C}" presName="rootConnector" presStyleLbl="node2" presStyleIdx="3" presStyleCnt="5"/>
      <dgm:spPr/>
    </dgm:pt>
    <dgm:pt modelId="{055DFF58-8563-4C02-B22C-B9AE2D974B05}" type="pres">
      <dgm:prSet presAssocID="{7E7DEEC8-0511-4589-9648-D06D018CB03C}" presName="hierChild4" presStyleCnt="0"/>
      <dgm:spPr/>
    </dgm:pt>
    <dgm:pt modelId="{3DB2A23B-F642-48F8-B3AC-3DF4D07DD6B9}" type="pres">
      <dgm:prSet presAssocID="{7E7DEEC8-0511-4589-9648-D06D018CB03C}" presName="hierChild5" presStyleCnt="0"/>
      <dgm:spPr/>
    </dgm:pt>
    <dgm:pt modelId="{6EACECA3-4D09-4AEB-85BE-346AA9CFCCBE}" type="pres">
      <dgm:prSet presAssocID="{AA829601-2F37-4B24-9B81-CE95AAC4A613}" presName="Name37" presStyleLbl="parChTrans1D2" presStyleIdx="4" presStyleCnt="5"/>
      <dgm:spPr/>
    </dgm:pt>
    <dgm:pt modelId="{00536046-14D7-4DC4-8B49-F5B2C0251712}" type="pres">
      <dgm:prSet presAssocID="{CDA3B9DD-3843-4C5A-B0EC-889F9FB4E249}" presName="hierRoot2" presStyleCnt="0">
        <dgm:presLayoutVars>
          <dgm:hierBranch val="init"/>
        </dgm:presLayoutVars>
      </dgm:prSet>
      <dgm:spPr/>
    </dgm:pt>
    <dgm:pt modelId="{8B1932E6-2A35-4CE9-B45D-416F54118548}" type="pres">
      <dgm:prSet presAssocID="{CDA3B9DD-3843-4C5A-B0EC-889F9FB4E249}" presName="rootComposite" presStyleCnt="0"/>
      <dgm:spPr/>
    </dgm:pt>
    <dgm:pt modelId="{51A5FFF4-6C5A-497C-AADF-CF4A2B13328E}" type="pres">
      <dgm:prSet presAssocID="{CDA3B9DD-3843-4C5A-B0EC-889F9FB4E249}" presName="rootText" presStyleLbl="node2" presStyleIdx="4" presStyleCnt="5">
        <dgm:presLayoutVars>
          <dgm:chPref val="3"/>
        </dgm:presLayoutVars>
      </dgm:prSet>
      <dgm:spPr/>
    </dgm:pt>
    <dgm:pt modelId="{23FA7E7A-E3FE-4D37-A09C-9FBE5F870ED3}" type="pres">
      <dgm:prSet presAssocID="{CDA3B9DD-3843-4C5A-B0EC-889F9FB4E249}" presName="rootConnector" presStyleLbl="node2" presStyleIdx="4" presStyleCnt="5"/>
      <dgm:spPr/>
    </dgm:pt>
    <dgm:pt modelId="{028C8D52-D31B-45F8-88F3-08A0A505CD27}" type="pres">
      <dgm:prSet presAssocID="{CDA3B9DD-3843-4C5A-B0EC-889F9FB4E249}" presName="hierChild4" presStyleCnt="0"/>
      <dgm:spPr/>
    </dgm:pt>
    <dgm:pt modelId="{40E9D553-7F7E-4166-B0EE-AF7AC9AB120D}" type="pres">
      <dgm:prSet presAssocID="{CDA3B9DD-3843-4C5A-B0EC-889F9FB4E249}" presName="hierChild5" presStyleCnt="0"/>
      <dgm:spPr/>
    </dgm:pt>
    <dgm:pt modelId="{D9C62DF4-C02F-4FE4-915F-F5189019588D}" type="pres">
      <dgm:prSet presAssocID="{F28BFC8A-7862-4CE3-8CC4-6D0C00A28C08}" presName="hierChild3" presStyleCnt="0"/>
      <dgm:spPr/>
    </dgm:pt>
  </dgm:ptLst>
  <dgm:cxnLst>
    <dgm:cxn modelId="{9C7DA10A-A69D-4965-ACDC-902113D64839}" type="presOf" srcId="{F1D0772E-CCAE-4A6C-A78F-75F47FAF201B}" destId="{87F1AF86-B16E-4F99-9F47-BB2CC841F8A1}" srcOrd="1" destOrd="0" presId="urn:microsoft.com/office/officeart/2005/8/layout/orgChart1"/>
    <dgm:cxn modelId="{C3E9A61A-54F0-4291-9EA7-2DF41E791C0A}" type="presOf" srcId="{5967935D-AF75-412E-8E1E-2C635CCFAE1F}" destId="{96D92D7D-29BA-46B0-8F8D-07D7FAD0F98A}" srcOrd="0" destOrd="0" presId="urn:microsoft.com/office/officeart/2005/8/layout/orgChart1"/>
    <dgm:cxn modelId="{8150D820-5022-404E-968E-FF274A20FD6F}" srcId="{F28BFC8A-7862-4CE3-8CC4-6D0C00A28C08}" destId="{F1D0772E-CCAE-4A6C-A78F-75F47FAF201B}" srcOrd="0" destOrd="0" parTransId="{EA443CB0-B0D6-4B8D-B685-9238A23B5D7E}" sibTransId="{88D10030-AB45-4F88-8FB9-14B76ECDBF61}"/>
    <dgm:cxn modelId="{48330721-93B6-4C0E-8FE7-141947F3061A}" type="presOf" srcId="{7E7DEEC8-0511-4589-9648-D06D018CB03C}" destId="{AD1E71C3-5312-4623-A66A-59480A24E34A}" srcOrd="1" destOrd="0" presId="urn:microsoft.com/office/officeart/2005/8/layout/orgChart1"/>
    <dgm:cxn modelId="{C64F5D2F-3FE5-4A03-8920-BAC3A99C6F75}" type="presOf" srcId="{00558AAC-17B2-489F-82E1-3EBE79AA09B0}" destId="{60546013-9FBF-4463-B385-C17A9445FC56}" srcOrd="0" destOrd="0" presId="urn:microsoft.com/office/officeart/2005/8/layout/orgChart1"/>
    <dgm:cxn modelId="{3DEF803B-7DB1-4E80-AAAE-E927732A7A97}" srcId="{F28BFC8A-7862-4CE3-8CC4-6D0C00A28C08}" destId="{7E7DEEC8-0511-4589-9648-D06D018CB03C}" srcOrd="3" destOrd="0" parTransId="{39F43336-5966-48D1-8665-4B868D29ACC2}" sibTransId="{13E34FFA-3895-49AA-907F-C942006504C9}"/>
    <dgm:cxn modelId="{5E5DA33C-F177-41DB-B554-FDA07ECB47EE}" srcId="{F28BFC8A-7862-4CE3-8CC4-6D0C00A28C08}" destId="{099DDD0D-80EE-45DD-9B18-C6114934EFC7}" srcOrd="1" destOrd="0" parTransId="{5967935D-AF75-412E-8E1E-2C635CCFAE1F}" sibTransId="{6A896AF2-49C2-4A83-BE15-D041BCCDF263}"/>
    <dgm:cxn modelId="{8906ED57-1CEA-43FF-9566-2EDB601DB9F9}" type="presOf" srcId="{F28BFC8A-7862-4CE3-8CC4-6D0C00A28C08}" destId="{A116EFD3-5094-425B-9B07-92DE0F85D42B}" srcOrd="1" destOrd="0" presId="urn:microsoft.com/office/officeart/2005/8/layout/orgChart1"/>
    <dgm:cxn modelId="{82C2DF6C-57C0-460A-B0FF-DA3563323C47}" srcId="{F28BFC8A-7862-4CE3-8CC4-6D0C00A28C08}" destId="{00558AAC-17B2-489F-82E1-3EBE79AA09B0}" srcOrd="2" destOrd="0" parTransId="{4D4422F8-2A9C-4B20-AE83-245F15FE12F2}" sibTransId="{886555C3-F1D0-4885-A178-D94BA031B8ED}"/>
    <dgm:cxn modelId="{FB3A057E-FA9D-4C0F-9921-8FA3A794DFD9}" type="presOf" srcId="{099DDD0D-80EE-45DD-9B18-C6114934EFC7}" destId="{CE1376EE-F8AE-4708-AF83-B7B7E060192C}" srcOrd="1" destOrd="0" presId="urn:microsoft.com/office/officeart/2005/8/layout/orgChart1"/>
    <dgm:cxn modelId="{16012097-1584-45B4-A51E-E904E2E36A08}" type="presOf" srcId="{4D4422F8-2A9C-4B20-AE83-245F15FE12F2}" destId="{CBE38E3D-359D-4E4E-9451-83AE8A487B9F}" srcOrd="0" destOrd="0" presId="urn:microsoft.com/office/officeart/2005/8/layout/orgChart1"/>
    <dgm:cxn modelId="{73C470A5-4BF7-4836-89EE-20F03E4C460D}" type="presOf" srcId="{AA829601-2F37-4B24-9B81-CE95AAC4A613}" destId="{6EACECA3-4D09-4AEB-85BE-346AA9CFCCBE}" srcOrd="0" destOrd="0" presId="urn:microsoft.com/office/officeart/2005/8/layout/orgChart1"/>
    <dgm:cxn modelId="{5F7C60AB-EB32-4ADB-AF51-6CF9A85A14DD}" type="presOf" srcId="{963FBB34-5633-44F4-AE51-709CD571DC37}" destId="{122BB4D7-2070-4637-BA47-F6D2C62204D1}" srcOrd="0" destOrd="0" presId="urn:microsoft.com/office/officeart/2005/8/layout/orgChart1"/>
    <dgm:cxn modelId="{ADA814B3-48DB-4099-8C63-02BF3CE2C27E}" type="presOf" srcId="{099DDD0D-80EE-45DD-9B18-C6114934EFC7}" destId="{6587E7FF-CA4E-43B0-952B-646209CBAC3B}" srcOrd="0" destOrd="0" presId="urn:microsoft.com/office/officeart/2005/8/layout/orgChart1"/>
    <dgm:cxn modelId="{9C1580B8-7C08-4FD0-B335-C3527115AEEE}" srcId="{963FBB34-5633-44F4-AE51-709CD571DC37}" destId="{F28BFC8A-7862-4CE3-8CC4-6D0C00A28C08}" srcOrd="0" destOrd="0" parTransId="{5C2C3FC1-4CD1-4B20-B83B-92CB8A24FF11}" sibTransId="{89784BE8-AF46-4783-9C08-D4C755E05F28}"/>
    <dgm:cxn modelId="{4E8758BA-D6EA-4B7F-94AA-E989D0926127}" type="presOf" srcId="{F1D0772E-CCAE-4A6C-A78F-75F47FAF201B}" destId="{426C8AB7-A25D-4A5A-A74F-6B059E2EF3A7}" srcOrd="0" destOrd="0" presId="urn:microsoft.com/office/officeart/2005/8/layout/orgChart1"/>
    <dgm:cxn modelId="{DB4E27D0-489F-40BB-AABA-49709C2735F2}" type="presOf" srcId="{00558AAC-17B2-489F-82E1-3EBE79AA09B0}" destId="{DC55446E-477D-44BD-A625-8727D8AEB292}" srcOrd="1" destOrd="0" presId="urn:microsoft.com/office/officeart/2005/8/layout/orgChart1"/>
    <dgm:cxn modelId="{C78E4ED4-FF72-4985-B09D-14CFAC42D3B8}" srcId="{F28BFC8A-7862-4CE3-8CC4-6D0C00A28C08}" destId="{CDA3B9DD-3843-4C5A-B0EC-889F9FB4E249}" srcOrd="4" destOrd="0" parTransId="{AA829601-2F37-4B24-9B81-CE95AAC4A613}" sibTransId="{D51F7B4B-EE6A-40DD-87EE-F75C83A22E00}"/>
    <dgm:cxn modelId="{170080E0-2426-4A71-A34A-594EA6B8C162}" type="presOf" srcId="{CDA3B9DD-3843-4C5A-B0EC-889F9FB4E249}" destId="{51A5FFF4-6C5A-497C-AADF-CF4A2B13328E}" srcOrd="0" destOrd="0" presId="urn:microsoft.com/office/officeart/2005/8/layout/orgChart1"/>
    <dgm:cxn modelId="{64522CE3-FEFE-4DDF-A583-D1D1661ECDB3}" type="presOf" srcId="{F28BFC8A-7862-4CE3-8CC4-6D0C00A28C08}" destId="{575F1EC1-1C17-4D5E-B819-C1CEE13153A0}" srcOrd="0" destOrd="0" presId="urn:microsoft.com/office/officeart/2005/8/layout/orgChart1"/>
    <dgm:cxn modelId="{AF181AE6-35BA-4716-9E34-4D1ADAB0173C}" type="presOf" srcId="{39F43336-5966-48D1-8665-4B868D29ACC2}" destId="{AC3E2249-62DB-4741-8233-EBC8D7797443}" srcOrd="0" destOrd="0" presId="urn:microsoft.com/office/officeart/2005/8/layout/orgChart1"/>
    <dgm:cxn modelId="{7AEE82F5-921F-401B-900E-643834F8703C}" type="presOf" srcId="{EA443CB0-B0D6-4B8D-B685-9238A23B5D7E}" destId="{02FEB905-BA06-4203-B487-481B550C7E0A}" srcOrd="0" destOrd="0" presId="urn:microsoft.com/office/officeart/2005/8/layout/orgChart1"/>
    <dgm:cxn modelId="{6A027EF7-D7CF-41BC-AF5C-330D0B2CC43F}" type="presOf" srcId="{7E7DEEC8-0511-4589-9648-D06D018CB03C}" destId="{89BB4EF9-50D4-4725-B234-A58DB85810E8}" srcOrd="0" destOrd="0" presId="urn:microsoft.com/office/officeart/2005/8/layout/orgChart1"/>
    <dgm:cxn modelId="{E2D204FF-88DF-4E93-8D9D-87681A2E3053}" type="presOf" srcId="{CDA3B9DD-3843-4C5A-B0EC-889F9FB4E249}" destId="{23FA7E7A-E3FE-4D37-A09C-9FBE5F870ED3}" srcOrd="1" destOrd="0" presId="urn:microsoft.com/office/officeart/2005/8/layout/orgChart1"/>
    <dgm:cxn modelId="{25FFD77D-C9E9-4313-A8F9-FC7CDBC5562A}" type="presParOf" srcId="{122BB4D7-2070-4637-BA47-F6D2C62204D1}" destId="{6A3CE49F-35D2-4980-81D5-F9598094FBB4}" srcOrd="0" destOrd="0" presId="urn:microsoft.com/office/officeart/2005/8/layout/orgChart1"/>
    <dgm:cxn modelId="{127D1CCF-42CF-4AD3-B2CF-4061FD4E40C4}" type="presParOf" srcId="{6A3CE49F-35D2-4980-81D5-F9598094FBB4}" destId="{25628B03-19F3-4453-8DD0-1FB8CF96BE39}" srcOrd="0" destOrd="0" presId="urn:microsoft.com/office/officeart/2005/8/layout/orgChart1"/>
    <dgm:cxn modelId="{64E4F4AF-3781-4113-985A-D95D93E764BA}" type="presParOf" srcId="{25628B03-19F3-4453-8DD0-1FB8CF96BE39}" destId="{575F1EC1-1C17-4D5E-B819-C1CEE13153A0}" srcOrd="0" destOrd="0" presId="urn:microsoft.com/office/officeart/2005/8/layout/orgChart1"/>
    <dgm:cxn modelId="{88D358BE-7017-40D4-81AF-A15802A19654}" type="presParOf" srcId="{25628B03-19F3-4453-8DD0-1FB8CF96BE39}" destId="{A116EFD3-5094-425B-9B07-92DE0F85D42B}" srcOrd="1" destOrd="0" presId="urn:microsoft.com/office/officeart/2005/8/layout/orgChart1"/>
    <dgm:cxn modelId="{8C8D5C76-4BFF-4199-B684-1C28F89F66AE}" type="presParOf" srcId="{6A3CE49F-35D2-4980-81D5-F9598094FBB4}" destId="{216DABDB-9DE3-44C2-8A5D-B97DF8C7313B}" srcOrd="1" destOrd="0" presId="urn:microsoft.com/office/officeart/2005/8/layout/orgChart1"/>
    <dgm:cxn modelId="{2D483EC6-0DB1-4591-A294-BB6F5E0C96FC}" type="presParOf" srcId="{216DABDB-9DE3-44C2-8A5D-B97DF8C7313B}" destId="{02FEB905-BA06-4203-B487-481B550C7E0A}" srcOrd="0" destOrd="0" presId="urn:microsoft.com/office/officeart/2005/8/layout/orgChart1"/>
    <dgm:cxn modelId="{C3777CFD-B51B-4C54-A2E0-B66DA4182D70}" type="presParOf" srcId="{216DABDB-9DE3-44C2-8A5D-B97DF8C7313B}" destId="{BB359B77-AE49-4989-B102-E2C406C5E970}" srcOrd="1" destOrd="0" presId="urn:microsoft.com/office/officeart/2005/8/layout/orgChart1"/>
    <dgm:cxn modelId="{3A733D37-25BC-49ED-A067-447C09CA4169}" type="presParOf" srcId="{BB359B77-AE49-4989-B102-E2C406C5E970}" destId="{51490804-0989-44D7-992B-E712CE49A96B}" srcOrd="0" destOrd="0" presId="urn:microsoft.com/office/officeart/2005/8/layout/orgChart1"/>
    <dgm:cxn modelId="{D6B9B8EF-F7C4-47B3-9896-852A2D867182}" type="presParOf" srcId="{51490804-0989-44D7-992B-E712CE49A96B}" destId="{426C8AB7-A25D-4A5A-A74F-6B059E2EF3A7}" srcOrd="0" destOrd="0" presId="urn:microsoft.com/office/officeart/2005/8/layout/orgChart1"/>
    <dgm:cxn modelId="{D7C4CBB9-5E7A-438E-98F7-319886DB6A5B}" type="presParOf" srcId="{51490804-0989-44D7-992B-E712CE49A96B}" destId="{87F1AF86-B16E-4F99-9F47-BB2CC841F8A1}" srcOrd="1" destOrd="0" presId="urn:microsoft.com/office/officeart/2005/8/layout/orgChart1"/>
    <dgm:cxn modelId="{5385ED5E-D845-44D7-990C-28A2ABE93A6B}" type="presParOf" srcId="{BB359B77-AE49-4989-B102-E2C406C5E970}" destId="{52444628-4F37-4E26-9B30-DC8CB3FE9C4B}" srcOrd="1" destOrd="0" presId="urn:microsoft.com/office/officeart/2005/8/layout/orgChart1"/>
    <dgm:cxn modelId="{377F036B-69CC-42E1-947C-2B30A6718589}" type="presParOf" srcId="{BB359B77-AE49-4989-B102-E2C406C5E970}" destId="{973CB38D-1BD0-47F4-9A5B-B611F1FF9F96}" srcOrd="2" destOrd="0" presId="urn:microsoft.com/office/officeart/2005/8/layout/orgChart1"/>
    <dgm:cxn modelId="{C55E56C6-5DE3-4ABC-8AD8-4BB43845292B}" type="presParOf" srcId="{216DABDB-9DE3-44C2-8A5D-B97DF8C7313B}" destId="{96D92D7D-29BA-46B0-8F8D-07D7FAD0F98A}" srcOrd="2" destOrd="0" presId="urn:microsoft.com/office/officeart/2005/8/layout/orgChart1"/>
    <dgm:cxn modelId="{75B7BD31-9AB7-431C-AFAE-F0EEF339EE62}" type="presParOf" srcId="{216DABDB-9DE3-44C2-8A5D-B97DF8C7313B}" destId="{92FCD93F-D9FE-44F6-B117-71C05BAE6649}" srcOrd="3" destOrd="0" presId="urn:microsoft.com/office/officeart/2005/8/layout/orgChart1"/>
    <dgm:cxn modelId="{0DF62245-9053-4F20-8936-9D812A16A5FC}" type="presParOf" srcId="{92FCD93F-D9FE-44F6-B117-71C05BAE6649}" destId="{8B54F0D1-DF79-445A-80F1-DEAAF2DD3054}" srcOrd="0" destOrd="0" presId="urn:microsoft.com/office/officeart/2005/8/layout/orgChart1"/>
    <dgm:cxn modelId="{232C4310-7D48-4379-B5F5-55C543B197FF}" type="presParOf" srcId="{8B54F0D1-DF79-445A-80F1-DEAAF2DD3054}" destId="{6587E7FF-CA4E-43B0-952B-646209CBAC3B}" srcOrd="0" destOrd="0" presId="urn:microsoft.com/office/officeart/2005/8/layout/orgChart1"/>
    <dgm:cxn modelId="{03C5E1A2-2C20-40B2-9DF8-5164069F7172}" type="presParOf" srcId="{8B54F0D1-DF79-445A-80F1-DEAAF2DD3054}" destId="{CE1376EE-F8AE-4708-AF83-B7B7E060192C}" srcOrd="1" destOrd="0" presId="urn:microsoft.com/office/officeart/2005/8/layout/orgChart1"/>
    <dgm:cxn modelId="{CB79C1D1-E783-4A27-AC73-2894321988EE}" type="presParOf" srcId="{92FCD93F-D9FE-44F6-B117-71C05BAE6649}" destId="{0E1589FD-3F20-44BB-8E22-0D233276BBBE}" srcOrd="1" destOrd="0" presId="urn:microsoft.com/office/officeart/2005/8/layout/orgChart1"/>
    <dgm:cxn modelId="{33465560-5F91-4108-8759-9F35ACF5C4FC}" type="presParOf" srcId="{92FCD93F-D9FE-44F6-B117-71C05BAE6649}" destId="{1965A9B3-3741-47BB-8ED8-95F1EE8CFA88}" srcOrd="2" destOrd="0" presId="urn:microsoft.com/office/officeart/2005/8/layout/orgChart1"/>
    <dgm:cxn modelId="{6F942140-22A1-48E7-9D19-4CB9ECD80D05}" type="presParOf" srcId="{216DABDB-9DE3-44C2-8A5D-B97DF8C7313B}" destId="{CBE38E3D-359D-4E4E-9451-83AE8A487B9F}" srcOrd="4" destOrd="0" presId="urn:microsoft.com/office/officeart/2005/8/layout/orgChart1"/>
    <dgm:cxn modelId="{1E4DDE5B-1DBE-4AE7-8CA2-235F49525F96}" type="presParOf" srcId="{216DABDB-9DE3-44C2-8A5D-B97DF8C7313B}" destId="{1938A577-9026-468F-8698-6BD7BAC3AD3E}" srcOrd="5" destOrd="0" presId="urn:microsoft.com/office/officeart/2005/8/layout/orgChart1"/>
    <dgm:cxn modelId="{7679FA47-0009-4DD4-9A15-AA366E42D717}" type="presParOf" srcId="{1938A577-9026-468F-8698-6BD7BAC3AD3E}" destId="{693557A8-BE25-43E6-9898-5DA49F749E1A}" srcOrd="0" destOrd="0" presId="urn:microsoft.com/office/officeart/2005/8/layout/orgChart1"/>
    <dgm:cxn modelId="{106DDE82-626C-4E50-85EF-2A72A3C0E436}" type="presParOf" srcId="{693557A8-BE25-43E6-9898-5DA49F749E1A}" destId="{60546013-9FBF-4463-B385-C17A9445FC56}" srcOrd="0" destOrd="0" presId="urn:microsoft.com/office/officeart/2005/8/layout/orgChart1"/>
    <dgm:cxn modelId="{311D88B4-DA32-4E84-8FAF-CAD535327FEE}" type="presParOf" srcId="{693557A8-BE25-43E6-9898-5DA49F749E1A}" destId="{DC55446E-477D-44BD-A625-8727D8AEB292}" srcOrd="1" destOrd="0" presId="urn:microsoft.com/office/officeart/2005/8/layout/orgChart1"/>
    <dgm:cxn modelId="{FB6FEC5D-D4EF-4F99-B63C-B764770D12A8}" type="presParOf" srcId="{1938A577-9026-468F-8698-6BD7BAC3AD3E}" destId="{C12DBF00-0EB6-4CFB-8891-50DE7BF81F1A}" srcOrd="1" destOrd="0" presId="urn:microsoft.com/office/officeart/2005/8/layout/orgChart1"/>
    <dgm:cxn modelId="{5A76184C-B658-41D2-A349-F73B662222AF}" type="presParOf" srcId="{1938A577-9026-468F-8698-6BD7BAC3AD3E}" destId="{F56F21F0-0FC7-4786-B38C-1055755870AD}" srcOrd="2" destOrd="0" presId="urn:microsoft.com/office/officeart/2005/8/layout/orgChart1"/>
    <dgm:cxn modelId="{41155396-126B-4D87-8C6A-1502C4E7DC18}" type="presParOf" srcId="{216DABDB-9DE3-44C2-8A5D-B97DF8C7313B}" destId="{AC3E2249-62DB-4741-8233-EBC8D7797443}" srcOrd="6" destOrd="0" presId="urn:microsoft.com/office/officeart/2005/8/layout/orgChart1"/>
    <dgm:cxn modelId="{BD47DFEA-1E12-4EAA-AA1C-346C41A7945A}" type="presParOf" srcId="{216DABDB-9DE3-44C2-8A5D-B97DF8C7313B}" destId="{B0DEF71F-C618-4573-9D60-7720D0831AA5}" srcOrd="7" destOrd="0" presId="urn:microsoft.com/office/officeart/2005/8/layout/orgChart1"/>
    <dgm:cxn modelId="{4AF58C3F-6250-42EC-862F-AC9FC41AE195}" type="presParOf" srcId="{B0DEF71F-C618-4573-9D60-7720D0831AA5}" destId="{4B10769C-B63B-4FD7-92E1-82BE1B7B0662}" srcOrd="0" destOrd="0" presId="urn:microsoft.com/office/officeart/2005/8/layout/orgChart1"/>
    <dgm:cxn modelId="{D0C3A97F-3418-4791-9957-3A39716A4F44}" type="presParOf" srcId="{4B10769C-B63B-4FD7-92E1-82BE1B7B0662}" destId="{89BB4EF9-50D4-4725-B234-A58DB85810E8}" srcOrd="0" destOrd="0" presId="urn:microsoft.com/office/officeart/2005/8/layout/orgChart1"/>
    <dgm:cxn modelId="{AE45A214-C07A-43EF-AB34-C6A1AF261904}" type="presParOf" srcId="{4B10769C-B63B-4FD7-92E1-82BE1B7B0662}" destId="{AD1E71C3-5312-4623-A66A-59480A24E34A}" srcOrd="1" destOrd="0" presId="urn:microsoft.com/office/officeart/2005/8/layout/orgChart1"/>
    <dgm:cxn modelId="{3748ECBD-DBDC-493B-8CE8-85FDD52E9B56}" type="presParOf" srcId="{B0DEF71F-C618-4573-9D60-7720D0831AA5}" destId="{055DFF58-8563-4C02-B22C-B9AE2D974B05}" srcOrd="1" destOrd="0" presId="urn:microsoft.com/office/officeart/2005/8/layout/orgChart1"/>
    <dgm:cxn modelId="{BFBD32C4-7C7B-45C7-BCAD-85C7B47AD25A}" type="presParOf" srcId="{B0DEF71F-C618-4573-9D60-7720D0831AA5}" destId="{3DB2A23B-F642-48F8-B3AC-3DF4D07DD6B9}" srcOrd="2" destOrd="0" presId="urn:microsoft.com/office/officeart/2005/8/layout/orgChart1"/>
    <dgm:cxn modelId="{F9ACD4F3-6373-490A-89AB-8AAB903BE6D1}" type="presParOf" srcId="{216DABDB-9DE3-44C2-8A5D-B97DF8C7313B}" destId="{6EACECA3-4D09-4AEB-85BE-346AA9CFCCBE}" srcOrd="8" destOrd="0" presId="urn:microsoft.com/office/officeart/2005/8/layout/orgChart1"/>
    <dgm:cxn modelId="{006FED4F-8188-45EF-BBDF-8F8DF5C06749}" type="presParOf" srcId="{216DABDB-9DE3-44C2-8A5D-B97DF8C7313B}" destId="{00536046-14D7-4DC4-8B49-F5B2C0251712}" srcOrd="9" destOrd="0" presId="urn:microsoft.com/office/officeart/2005/8/layout/orgChart1"/>
    <dgm:cxn modelId="{16799B2F-3F1B-4433-B5B2-86ABF6CA7264}" type="presParOf" srcId="{00536046-14D7-4DC4-8B49-F5B2C0251712}" destId="{8B1932E6-2A35-4CE9-B45D-416F54118548}" srcOrd="0" destOrd="0" presId="urn:microsoft.com/office/officeart/2005/8/layout/orgChart1"/>
    <dgm:cxn modelId="{1173914C-CE24-4DA1-9372-024107E70E06}" type="presParOf" srcId="{8B1932E6-2A35-4CE9-B45D-416F54118548}" destId="{51A5FFF4-6C5A-497C-AADF-CF4A2B13328E}" srcOrd="0" destOrd="0" presId="urn:microsoft.com/office/officeart/2005/8/layout/orgChart1"/>
    <dgm:cxn modelId="{D5D508B7-DBF2-4208-B315-88E5D32E35D5}" type="presParOf" srcId="{8B1932E6-2A35-4CE9-B45D-416F54118548}" destId="{23FA7E7A-E3FE-4D37-A09C-9FBE5F870ED3}" srcOrd="1" destOrd="0" presId="urn:microsoft.com/office/officeart/2005/8/layout/orgChart1"/>
    <dgm:cxn modelId="{2C4F74A4-1212-46A3-9D5B-819734A89B7D}" type="presParOf" srcId="{00536046-14D7-4DC4-8B49-F5B2C0251712}" destId="{028C8D52-D31B-45F8-88F3-08A0A505CD27}" srcOrd="1" destOrd="0" presId="urn:microsoft.com/office/officeart/2005/8/layout/orgChart1"/>
    <dgm:cxn modelId="{5C0964BE-DA76-4C3B-A0C6-24736D6D1614}" type="presParOf" srcId="{00536046-14D7-4DC4-8B49-F5B2C0251712}" destId="{40E9D553-7F7E-4166-B0EE-AF7AC9AB120D}" srcOrd="2" destOrd="0" presId="urn:microsoft.com/office/officeart/2005/8/layout/orgChart1"/>
    <dgm:cxn modelId="{6CBA4D7F-7431-4764-8000-9684E4C6FE2C}" type="presParOf" srcId="{6A3CE49F-35D2-4980-81D5-F9598094FBB4}" destId="{D9C62DF4-C02F-4FE4-915F-F5189019588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963FBB34-5633-44F4-AE51-709CD571DC3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F28BFC8A-7862-4CE3-8CC4-6D0C00A28C08}">
      <dgm:prSet phldrT="[Text]" custT="1"/>
      <dgm:spPr>
        <a:solidFill>
          <a:srgbClr val="00B050"/>
        </a:solidFill>
        <a:ln>
          <a:solidFill>
            <a:schemeClr val="tx1"/>
          </a:solidFill>
        </a:ln>
      </dgm:spPr>
      <dgm:t>
        <a:bodyPr/>
        <a:lstStyle/>
        <a:p>
          <a:r>
            <a:rPr lang="en-US" sz="2000" dirty="0">
              <a:solidFill>
                <a:schemeClr val="bg1"/>
              </a:solidFill>
            </a:rPr>
            <a:t>Finance/Administration</a:t>
          </a:r>
          <a:br>
            <a:rPr lang="en-US" sz="2000" dirty="0">
              <a:solidFill>
                <a:schemeClr val="bg1"/>
              </a:solidFill>
            </a:rPr>
          </a:br>
          <a:r>
            <a:rPr lang="en-US" sz="2000" dirty="0">
              <a:solidFill>
                <a:schemeClr val="bg1"/>
              </a:solidFill>
            </a:rPr>
            <a:t>Section Chief</a:t>
          </a:r>
        </a:p>
      </dgm:t>
    </dgm:pt>
    <dgm:pt modelId="{5C2C3FC1-4CD1-4B20-B83B-92CB8A24FF11}" type="parTrans" cxnId="{9C1580B8-7C08-4FD0-B335-C3527115AEEE}">
      <dgm:prSet/>
      <dgm:spPr/>
      <dgm:t>
        <a:bodyPr/>
        <a:lstStyle/>
        <a:p>
          <a:endParaRPr lang="en-US"/>
        </a:p>
      </dgm:t>
    </dgm:pt>
    <dgm:pt modelId="{89784BE8-AF46-4783-9C08-D4C755E05F28}" type="sibTrans" cxnId="{9C1580B8-7C08-4FD0-B335-C3527115AEEE}">
      <dgm:prSet/>
      <dgm:spPr/>
      <dgm:t>
        <a:bodyPr/>
        <a:lstStyle/>
        <a:p>
          <a:endParaRPr lang="en-US"/>
        </a:p>
      </dgm:t>
    </dgm:pt>
    <dgm:pt modelId="{F1D0772E-CCAE-4A6C-A78F-75F47FAF201B}">
      <dgm:prSet phldrT="[Text]" custT="1"/>
      <dgm:spPr>
        <a:solidFill>
          <a:srgbClr val="00B050"/>
        </a:solidFill>
        <a:ln>
          <a:solidFill>
            <a:schemeClr val="tx1"/>
          </a:solidFill>
        </a:ln>
      </dgm:spPr>
      <dgm:t>
        <a:bodyPr/>
        <a:lstStyle/>
        <a:p>
          <a:r>
            <a:rPr lang="en-US" sz="1600" dirty="0">
              <a:solidFill>
                <a:schemeClr val="bg1"/>
              </a:solidFill>
            </a:rPr>
            <a:t>Time Unit Leader</a:t>
          </a:r>
        </a:p>
      </dgm:t>
    </dgm:pt>
    <dgm:pt modelId="{EA443CB0-B0D6-4B8D-B685-9238A23B5D7E}" type="parTrans" cxnId="{8150D820-5022-404E-968E-FF274A20FD6F}">
      <dgm:prSet/>
      <dgm:spPr>
        <a:ln>
          <a:solidFill>
            <a:schemeClr val="tx1"/>
          </a:solidFill>
        </a:ln>
      </dgm:spPr>
      <dgm:t>
        <a:bodyPr/>
        <a:lstStyle/>
        <a:p>
          <a:endParaRPr lang="en-US"/>
        </a:p>
      </dgm:t>
    </dgm:pt>
    <dgm:pt modelId="{88D10030-AB45-4F88-8FB9-14B76ECDBF61}" type="sibTrans" cxnId="{8150D820-5022-404E-968E-FF274A20FD6F}">
      <dgm:prSet/>
      <dgm:spPr/>
      <dgm:t>
        <a:bodyPr/>
        <a:lstStyle/>
        <a:p>
          <a:endParaRPr lang="en-US"/>
        </a:p>
      </dgm:t>
    </dgm:pt>
    <dgm:pt modelId="{8B65CC30-D313-174D-BF63-60A7C7CDEC4A}">
      <dgm:prSet phldrT="[Text]" custT="1"/>
      <dgm:spPr>
        <a:solidFill>
          <a:srgbClr val="00B050"/>
        </a:solidFill>
        <a:ln>
          <a:solidFill>
            <a:schemeClr val="tx1"/>
          </a:solidFill>
        </a:ln>
      </dgm:spPr>
      <dgm:t>
        <a:bodyPr/>
        <a:lstStyle/>
        <a:p>
          <a:r>
            <a:rPr lang="en-US" sz="1600" dirty="0">
              <a:solidFill>
                <a:schemeClr val="bg1"/>
              </a:solidFill>
            </a:rPr>
            <a:t>Compensation/Claims</a:t>
          </a:r>
          <a:br>
            <a:rPr lang="en-US" sz="1600" dirty="0">
              <a:solidFill>
                <a:schemeClr val="bg1"/>
              </a:solidFill>
            </a:rPr>
          </a:br>
          <a:r>
            <a:rPr lang="en-US" sz="1600" dirty="0">
              <a:solidFill>
                <a:schemeClr val="bg1"/>
              </a:solidFill>
            </a:rPr>
            <a:t>Unit Leader</a:t>
          </a:r>
        </a:p>
      </dgm:t>
    </dgm:pt>
    <dgm:pt modelId="{071B1B18-7841-4F42-B822-FA7DBFE40EC7}" type="parTrans" cxnId="{D4A0DCE3-E50D-6C4A-B17C-E8FB21BD7F86}">
      <dgm:prSet/>
      <dgm:spPr>
        <a:ln>
          <a:solidFill>
            <a:schemeClr val="tx1"/>
          </a:solidFill>
        </a:ln>
      </dgm:spPr>
      <dgm:t>
        <a:bodyPr/>
        <a:lstStyle/>
        <a:p>
          <a:endParaRPr lang="en-US"/>
        </a:p>
      </dgm:t>
    </dgm:pt>
    <dgm:pt modelId="{92E18742-48D3-B64B-B5E0-766625470761}" type="sibTrans" cxnId="{D4A0DCE3-E50D-6C4A-B17C-E8FB21BD7F86}">
      <dgm:prSet/>
      <dgm:spPr/>
      <dgm:t>
        <a:bodyPr/>
        <a:lstStyle/>
        <a:p>
          <a:endParaRPr lang="en-US"/>
        </a:p>
      </dgm:t>
    </dgm:pt>
    <dgm:pt modelId="{30B474ED-8799-A645-ABC0-A01C19559565}">
      <dgm:prSet phldrT="[Text]" custT="1"/>
      <dgm:spPr>
        <a:solidFill>
          <a:srgbClr val="00B050"/>
        </a:solidFill>
        <a:ln>
          <a:solidFill>
            <a:schemeClr val="tx1"/>
          </a:solidFill>
        </a:ln>
      </dgm:spPr>
      <dgm:t>
        <a:bodyPr/>
        <a:lstStyle/>
        <a:p>
          <a:r>
            <a:rPr lang="en-US" sz="1600" dirty="0">
              <a:solidFill>
                <a:schemeClr val="bg1"/>
              </a:solidFill>
            </a:rPr>
            <a:t>Procurement Unit Leader</a:t>
          </a:r>
        </a:p>
      </dgm:t>
    </dgm:pt>
    <dgm:pt modelId="{0265CBF9-609D-0249-97EB-BEBED580B53E}" type="parTrans" cxnId="{B726342F-4BB0-8449-A23B-EA30BE058C2F}">
      <dgm:prSet/>
      <dgm:spPr>
        <a:ln>
          <a:solidFill>
            <a:schemeClr val="tx1"/>
          </a:solidFill>
        </a:ln>
      </dgm:spPr>
      <dgm:t>
        <a:bodyPr/>
        <a:lstStyle/>
        <a:p>
          <a:endParaRPr lang="en-US"/>
        </a:p>
      </dgm:t>
    </dgm:pt>
    <dgm:pt modelId="{3C31AA25-5F30-FC4A-AB3F-C451FBDCB644}" type="sibTrans" cxnId="{B726342F-4BB0-8449-A23B-EA30BE058C2F}">
      <dgm:prSet/>
      <dgm:spPr/>
      <dgm:t>
        <a:bodyPr/>
        <a:lstStyle/>
        <a:p>
          <a:endParaRPr lang="en-US"/>
        </a:p>
      </dgm:t>
    </dgm:pt>
    <dgm:pt modelId="{E86B204A-B376-1143-88B2-E0112C480ADA}">
      <dgm:prSet phldrT="[Text]" custT="1"/>
      <dgm:spPr>
        <a:solidFill>
          <a:srgbClr val="00B050"/>
        </a:solidFill>
        <a:ln>
          <a:solidFill>
            <a:schemeClr val="tx1"/>
          </a:solidFill>
        </a:ln>
      </dgm:spPr>
      <dgm:t>
        <a:bodyPr/>
        <a:lstStyle/>
        <a:p>
          <a:r>
            <a:rPr lang="en-US" sz="1600" dirty="0">
              <a:solidFill>
                <a:schemeClr val="bg1"/>
              </a:solidFill>
            </a:rPr>
            <a:t>Cost Unit Leader</a:t>
          </a:r>
        </a:p>
      </dgm:t>
    </dgm:pt>
    <dgm:pt modelId="{080D3E3F-3775-A942-8B83-655DE1840096}" type="parTrans" cxnId="{BFBDE31A-2C15-1E46-882D-DDA1EE6B2FC0}">
      <dgm:prSet/>
      <dgm:spPr>
        <a:ln>
          <a:solidFill>
            <a:schemeClr val="tx1"/>
          </a:solidFill>
        </a:ln>
      </dgm:spPr>
      <dgm:t>
        <a:bodyPr/>
        <a:lstStyle/>
        <a:p>
          <a:endParaRPr lang="en-US"/>
        </a:p>
      </dgm:t>
    </dgm:pt>
    <dgm:pt modelId="{3C0CC998-E7EF-CE44-ADAA-99472FEF54A3}" type="sibTrans" cxnId="{BFBDE31A-2C15-1E46-882D-DDA1EE6B2FC0}">
      <dgm:prSet/>
      <dgm:spPr/>
      <dgm:t>
        <a:bodyPr/>
        <a:lstStyle/>
        <a:p>
          <a:endParaRPr lang="en-US"/>
        </a:p>
      </dgm:t>
    </dgm:pt>
    <dgm:pt modelId="{122BB4D7-2070-4637-BA47-F6D2C62204D1}" type="pres">
      <dgm:prSet presAssocID="{963FBB34-5633-44F4-AE51-709CD571DC37}" presName="hierChild1" presStyleCnt="0">
        <dgm:presLayoutVars>
          <dgm:orgChart val="1"/>
          <dgm:chPref val="1"/>
          <dgm:dir/>
          <dgm:animOne val="branch"/>
          <dgm:animLvl val="lvl"/>
          <dgm:resizeHandles/>
        </dgm:presLayoutVars>
      </dgm:prSet>
      <dgm:spPr/>
    </dgm:pt>
    <dgm:pt modelId="{6A3CE49F-35D2-4980-81D5-F9598094FBB4}" type="pres">
      <dgm:prSet presAssocID="{F28BFC8A-7862-4CE3-8CC4-6D0C00A28C08}" presName="hierRoot1" presStyleCnt="0">
        <dgm:presLayoutVars>
          <dgm:hierBranch val="init"/>
        </dgm:presLayoutVars>
      </dgm:prSet>
      <dgm:spPr/>
    </dgm:pt>
    <dgm:pt modelId="{25628B03-19F3-4453-8DD0-1FB8CF96BE39}" type="pres">
      <dgm:prSet presAssocID="{F28BFC8A-7862-4CE3-8CC4-6D0C00A28C08}" presName="rootComposite1" presStyleCnt="0"/>
      <dgm:spPr/>
    </dgm:pt>
    <dgm:pt modelId="{575F1EC1-1C17-4D5E-B819-C1CEE13153A0}" type="pres">
      <dgm:prSet presAssocID="{F28BFC8A-7862-4CE3-8CC4-6D0C00A28C08}" presName="rootText1" presStyleLbl="node0" presStyleIdx="0" presStyleCnt="1" custScaleX="151872" custScaleY="79990" custLinFactNeighborX="2488">
        <dgm:presLayoutVars>
          <dgm:chPref val="3"/>
        </dgm:presLayoutVars>
      </dgm:prSet>
      <dgm:spPr/>
    </dgm:pt>
    <dgm:pt modelId="{A116EFD3-5094-425B-9B07-92DE0F85D42B}" type="pres">
      <dgm:prSet presAssocID="{F28BFC8A-7862-4CE3-8CC4-6D0C00A28C08}" presName="rootConnector1" presStyleLbl="node1" presStyleIdx="0" presStyleCnt="0"/>
      <dgm:spPr/>
    </dgm:pt>
    <dgm:pt modelId="{216DABDB-9DE3-44C2-8A5D-B97DF8C7313B}" type="pres">
      <dgm:prSet presAssocID="{F28BFC8A-7862-4CE3-8CC4-6D0C00A28C08}" presName="hierChild2" presStyleCnt="0"/>
      <dgm:spPr/>
    </dgm:pt>
    <dgm:pt modelId="{02FEB905-BA06-4203-B487-481B550C7E0A}" type="pres">
      <dgm:prSet presAssocID="{EA443CB0-B0D6-4B8D-B685-9238A23B5D7E}" presName="Name37" presStyleLbl="parChTrans1D2" presStyleIdx="0" presStyleCnt="4"/>
      <dgm:spPr/>
    </dgm:pt>
    <dgm:pt modelId="{BB359B77-AE49-4989-B102-E2C406C5E970}" type="pres">
      <dgm:prSet presAssocID="{F1D0772E-CCAE-4A6C-A78F-75F47FAF201B}" presName="hierRoot2" presStyleCnt="0">
        <dgm:presLayoutVars>
          <dgm:hierBranch val="init"/>
        </dgm:presLayoutVars>
      </dgm:prSet>
      <dgm:spPr/>
    </dgm:pt>
    <dgm:pt modelId="{51490804-0989-44D7-992B-E712CE49A96B}" type="pres">
      <dgm:prSet presAssocID="{F1D0772E-CCAE-4A6C-A78F-75F47FAF201B}" presName="rootComposite" presStyleCnt="0"/>
      <dgm:spPr/>
    </dgm:pt>
    <dgm:pt modelId="{426C8AB7-A25D-4A5A-A74F-6B059E2EF3A7}" type="pres">
      <dgm:prSet presAssocID="{F1D0772E-CCAE-4A6C-A78F-75F47FAF201B}" presName="rootText" presStyleLbl="node2" presStyleIdx="0" presStyleCnt="4" custScaleY="79990" custLinFactNeighborX="2488">
        <dgm:presLayoutVars>
          <dgm:chPref val="3"/>
        </dgm:presLayoutVars>
      </dgm:prSet>
      <dgm:spPr/>
    </dgm:pt>
    <dgm:pt modelId="{87F1AF86-B16E-4F99-9F47-BB2CC841F8A1}" type="pres">
      <dgm:prSet presAssocID="{F1D0772E-CCAE-4A6C-A78F-75F47FAF201B}" presName="rootConnector" presStyleLbl="node2" presStyleIdx="0" presStyleCnt="4"/>
      <dgm:spPr/>
    </dgm:pt>
    <dgm:pt modelId="{52444628-4F37-4E26-9B30-DC8CB3FE9C4B}" type="pres">
      <dgm:prSet presAssocID="{F1D0772E-CCAE-4A6C-A78F-75F47FAF201B}" presName="hierChild4" presStyleCnt="0"/>
      <dgm:spPr/>
    </dgm:pt>
    <dgm:pt modelId="{973CB38D-1BD0-47F4-9A5B-B611F1FF9F96}" type="pres">
      <dgm:prSet presAssocID="{F1D0772E-CCAE-4A6C-A78F-75F47FAF201B}" presName="hierChild5" presStyleCnt="0"/>
      <dgm:spPr/>
    </dgm:pt>
    <dgm:pt modelId="{74652359-176C-5E45-8CF3-D5925BD8A2F1}" type="pres">
      <dgm:prSet presAssocID="{071B1B18-7841-4F42-B822-FA7DBFE40EC7}" presName="Name37" presStyleLbl="parChTrans1D2" presStyleIdx="1" presStyleCnt="4"/>
      <dgm:spPr/>
    </dgm:pt>
    <dgm:pt modelId="{D5A39A76-5555-DB42-B593-CB5DB5467758}" type="pres">
      <dgm:prSet presAssocID="{8B65CC30-D313-174D-BF63-60A7C7CDEC4A}" presName="hierRoot2" presStyleCnt="0">
        <dgm:presLayoutVars>
          <dgm:hierBranch val="init"/>
        </dgm:presLayoutVars>
      </dgm:prSet>
      <dgm:spPr/>
    </dgm:pt>
    <dgm:pt modelId="{921AA63F-2854-624A-A45F-9A3CE0C349BD}" type="pres">
      <dgm:prSet presAssocID="{8B65CC30-D313-174D-BF63-60A7C7CDEC4A}" presName="rootComposite" presStyleCnt="0"/>
      <dgm:spPr/>
    </dgm:pt>
    <dgm:pt modelId="{96AC9CE3-62A3-9E40-8F4C-F737BDB3F8CD}" type="pres">
      <dgm:prSet presAssocID="{8B65CC30-D313-174D-BF63-60A7C7CDEC4A}" presName="rootText" presStyleLbl="node2" presStyleIdx="1" presStyleCnt="4" custScaleY="79990" custLinFactNeighborX="2488">
        <dgm:presLayoutVars>
          <dgm:chPref val="3"/>
        </dgm:presLayoutVars>
      </dgm:prSet>
      <dgm:spPr/>
    </dgm:pt>
    <dgm:pt modelId="{CC2A542E-64B8-8845-BF07-41D6DBAAD610}" type="pres">
      <dgm:prSet presAssocID="{8B65CC30-D313-174D-BF63-60A7C7CDEC4A}" presName="rootConnector" presStyleLbl="node2" presStyleIdx="1" presStyleCnt="4"/>
      <dgm:spPr/>
    </dgm:pt>
    <dgm:pt modelId="{7AE7AC4C-562C-BC41-B676-3D5D825ECD9B}" type="pres">
      <dgm:prSet presAssocID="{8B65CC30-D313-174D-BF63-60A7C7CDEC4A}" presName="hierChild4" presStyleCnt="0"/>
      <dgm:spPr/>
    </dgm:pt>
    <dgm:pt modelId="{B9A0EA28-9FB2-AD4C-9B24-800CDB468F44}" type="pres">
      <dgm:prSet presAssocID="{8B65CC30-D313-174D-BF63-60A7C7CDEC4A}" presName="hierChild5" presStyleCnt="0"/>
      <dgm:spPr/>
    </dgm:pt>
    <dgm:pt modelId="{D3EC75F7-E1F8-CC4F-9B80-98F52A34B8C6}" type="pres">
      <dgm:prSet presAssocID="{0265CBF9-609D-0249-97EB-BEBED580B53E}" presName="Name37" presStyleLbl="parChTrans1D2" presStyleIdx="2" presStyleCnt="4"/>
      <dgm:spPr/>
    </dgm:pt>
    <dgm:pt modelId="{0078225E-E31C-1748-9E60-EFB9A9FBF5EE}" type="pres">
      <dgm:prSet presAssocID="{30B474ED-8799-A645-ABC0-A01C19559565}" presName="hierRoot2" presStyleCnt="0">
        <dgm:presLayoutVars>
          <dgm:hierBranch val="init"/>
        </dgm:presLayoutVars>
      </dgm:prSet>
      <dgm:spPr/>
    </dgm:pt>
    <dgm:pt modelId="{D7822798-83F7-EB4C-8E70-37D28C902734}" type="pres">
      <dgm:prSet presAssocID="{30B474ED-8799-A645-ABC0-A01C19559565}" presName="rootComposite" presStyleCnt="0"/>
      <dgm:spPr/>
    </dgm:pt>
    <dgm:pt modelId="{4A04B277-E234-E54B-B929-D1D2AFCBE39A}" type="pres">
      <dgm:prSet presAssocID="{30B474ED-8799-A645-ABC0-A01C19559565}" presName="rootText" presStyleLbl="node2" presStyleIdx="2" presStyleCnt="4" custScaleY="79990" custLinFactNeighborX="2488">
        <dgm:presLayoutVars>
          <dgm:chPref val="3"/>
        </dgm:presLayoutVars>
      </dgm:prSet>
      <dgm:spPr/>
    </dgm:pt>
    <dgm:pt modelId="{E59784D5-5DBF-9E43-BA1C-1E829056F790}" type="pres">
      <dgm:prSet presAssocID="{30B474ED-8799-A645-ABC0-A01C19559565}" presName="rootConnector" presStyleLbl="node2" presStyleIdx="2" presStyleCnt="4"/>
      <dgm:spPr/>
    </dgm:pt>
    <dgm:pt modelId="{5DA0E7CA-D103-E240-8D5E-81F5553CA6D7}" type="pres">
      <dgm:prSet presAssocID="{30B474ED-8799-A645-ABC0-A01C19559565}" presName="hierChild4" presStyleCnt="0"/>
      <dgm:spPr/>
    </dgm:pt>
    <dgm:pt modelId="{74E3977A-233E-2040-84CC-437AB2C88EE1}" type="pres">
      <dgm:prSet presAssocID="{30B474ED-8799-A645-ABC0-A01C19559565}" presName="hierChild5" presStyleCnt="0"/>
      <dgm:spPr/>
    </dgm:pt>
    <dgm:pt modelId="{A69F2D95-D41B-394F-9C78-3C22C779EA59}" type="pres">
      <dgm:prSet presAssocID="{080D3E3F-3775-A942-8B83-655DE1840096}" presName="Name37" presStyleLbl="parChTrans1D2" presStyleIdx="3" presStyleCnt="4"/>
      <dgm:spPr/>
    </dgm:pt>
    <dgm:pt modelId="{ADB1B7E5-5F8D-414B-AF2E-6A16BEAB6710}" type="pres">
      <dgm:prSet presAssocID="{E86B204A-B376-1143-88B2-E0112C480ADA}" presName="hierRoot2" presStyleCnt="0">
        <dgm:presLayoutVars>
          <dgm:hierBranch val="init"/>
        </dgm:presLayoutVars>
      </dgm:prSet>
      <dgm:spPr/>
    </dgm:pt>
    <dgm:pt modelId="{589446E2-EB10-8B47-82E0-9D5131330445}" type="pres">
      <dgm:prSet presAssocID="{E86B204A-B376-1143-88B2-E0112C480ADA}" presName="rootComposite" presStyleCnt="0"/>
      <dgm:spPr/>
    </dgm:pt>
    <dgm:pt modelId="{301D9E5C-1741-AC4B-ACFF-C76D5717E895}" type="pres">
      <dgm:prSet presAssocID="{E86B204A-B376-1143-88B2-E0112C480ADA}" presName="rootText" presStyleLbl="node2" presStyleIdx="3" presStyleCnt="4" custScaleY="79990" custLinFactNeighborX="2488">
        <dgm:presLayoutVars>
          <dgm:chPref val="3"/>
        </dgm:presLayoutVars>
      </dgm:prSet>
      <dgm:spPr/>
    </dgm:pt>
    <dgm:pt modelId="{FD64D18A-8A10-FB4D-82F2-5CFF7F3C330D}" type="pres">
      <dgm:prSet presAssocID="{E86B204A-B376-1143-88B2-E0112C480ADA}" presName="rootConnector" presStyleLbl="node2" presStyleIdx="3" presStyleCnt="4"/>
      <dgm:spPr/>
    </dgm:pt>
    <dgm:pt modelId="{3EAE1F1D-164D-A24A-A16C-7A118AA7866A}" type="pres">
      <dgm:prSet presAssocID="{E86B204A-B376-1143-88B2-E0112C480ADA}" presName="hierChild4" presStyleCnt="0"/>
      <dgm:spPr/>
    </dgm:pt>
    <dgm:pt modelId="{448CE75E-0F73-C742-910B-3366DC361ED1}" type="pres">
      <dgm:prSet presAssocID="{E86B204A-B376-1143-88B2-E0112C480ADA}" presName="hierChild5" presStyleCnt="0"/>
      <dgm:spPr/>
    </dgm:pt>
    <dgm:pt modelId="{D9C62DF4-C02F-4FE4-915F-F5189019588D}" type="pres">
      <dgm:prSet presAssocID="{F28BFC8A-7862-4CE3-8CC4-6D0C00A28C08}" presName="hierChild3" presStyleCnt="0"/>
      <dgm:spPr/>
    </dgm:pt>
  </dgm:ptLst>
  <dgm:cxnLst>
    <dgm:cxn modelId="{9C7DA10A-A69D-4965-ACDC-902113D64839}" type="presOf" srcId="{F1D0772E-CCAE-4A6C-A78F-75F47FAF201B}" destId="{87F1AF86-B16E-4F99-9F47-BB2CC841F8A1}" srcOrd="1" destOrd="0" presId="urn:microsoft.com/office/officeart/2005/8/layout/orgChart1"/>
    <dgm:cxn modelId="{21AB890C-E630-284C-A979-35BD7DF98884}" type="presOf" srcId="{071B1B18-7841-4F42-B822-FA7DBFE40EC7}" destId="{74652359-176C-5E45-8CF3-D5925BD8A2F1}" srcOrd="0" destOrd="0" presId="urn:microsoft.com/office/officeart/2005/8/layout/orgChart1"/>
    <dgm:cxn modelId="{BFBDE31A-2C15-1E46-882D-DDA1EE6B2FC0}" srcId="{F28BFC8A-7862-4CE3-8CC4-6D0C00A28C08}" destId="{E86B204A-B376-1143-88B2-E0112C480ADA}" srcOrd="3" destOrd="0" parTransId="{080D3E3F-3775-A942-8B83-655DE1840096}" sibTransId="{3C0CC998-E7EF-CE44-ADAA-99472FEF54A3}"/>
    <dgm:cxn modelId="{72F5501F-3474-0348-94B1-D69621372D22}" type="presOf" srcId="{0265CBF9-609D-0249-97EB-BEBED580B53E}" destId="{D3EC75F7-E1F8-CC4F-9B80-98F52A34B8C6}" srcOrd="0" destOrd="0" presId="urn:microsoft.com/office/officeart/2005/8/layout/orgChart1"/>
    <dgm:cxn modelId="{8150D820-5022-404E-968E-FF274A20FD6F}" srcId="{F28BFC8A-7862-4CE3-8CC4-6D0C00A28C08}" destId="{F1D0772E-CCAE-4A6C-A78F-75F47FAF201B}" srcOrd="0" destOrd="0" parTransId="{EA443CB0-B0D6-4B8D-B685-9238A23B5D7E}" sibTransId="{88D10030-AB45-4F88-8FB9-14B76ECDBF61}"/>
    <dgm:cxn modelId="{B726342F-4BB0-8449-A23B-EA30BE058C2F}" srcId="{F28BFC8A-7862-4CE3-8CC4-6D0C00A28C08}" destId="{30B474ED-8799-A645-ABC0-A01C19559565}" srcOrd="2" destOrd="0" parTransId="{0265CBF9-609D-0249-97EB-BEBED580B53E}" sibTransId="{3C31AA25-5F30-FC4A-AB3F-C451FBDCB644}"/>
    <dgm:cxn modelId="{11601434-A3F4-BC46-BFD5-0DDA9F644705}" type="presOf" srcId="{E86B204A-B376-1143-88B2-E0112C480ADA}" destId="{301D9E5C-1741-AC4B-ACFF-C76D5717E895}" srcOrd="0" destOrd="0" presId="urn:microsoft.com/office/officeart/2005/8/layout/orgChart1"/>
    <dgm:cxn modelId="{B73CD954-E314-9740-BB83-3FB8C2D7B0DA}" type="presOf" srcId="{30B474ED-8799-A645-ABC0-A01C19559565}" destId="{4A04B277-E234-E54B-B929-D1D2AFCBE39A}" srcOrd="0" destOrd="0" presId="urn:microsoft.com/office/officeart/2005/8/layout/orgChart1"/>
    <dgm:cxn modelId="{8906ED57-1CEA-43FF-9566-2EDB601DB9F9}" type="presOf" srcId="{F28BFC8A-7862-4CE3-8CC4-6D0C00A28C08}" destId="{A116EFD3-5094-425B-9B07-92DE0F85D42B}" srcOrd="1" destOrd="0" presId="urn:microsoft.com/office/officeart/2005/8/layout/orgChart1"/>
    <dgm:cxn modelId="{AEF2E968-30B2-3449-B6E7-98736DCCC07C}" type="presOf" srcId="{30B474ED-8799-A645-ABC0-A01C19559565}" destId="{E59784D5-5DBF-9E43-BA1C-1E829056F790}" srcOrd="1" destOrd="0" presId="urn:microsoft.com/office/officeart/2005/8/layout/orgChart1"/>
    <dgm:cxn modelId="{2A6CF9A8-A23D-174F-9DB2-57B09D834719}" type="presOf" srcId="{E86B204A-B376-1143-88B2-E0112C480ADA}" destId="{FD64D18A-8A10-FB4D-82F2-5CFF7F3C330D}" srcOrd="1" destOrd="0" presId="urn:microsoft.com/office/officeart/2005/8/layout/orgChart1"/>
    <dgm:cxn modelId="{5F7C60AB-EB32-4ADB-AF51-6CF9A85A14DD}" type="presOf" srcId="{963FBB34-5633-44F4-AE51-709CD571DC37}" destId="{122BB4D7-2070-4637-BA47-F6D2C62204D1}" srcOrd="0" destOrd="0" presId="urn:microsoft.com/office/officeart/2005/8/layout/orgChart1"/>
    <dgm:cxn modelId="{9C1580B8-7C08-4FD0-B335-C3527115AEEE}" srcId="{963FBB34-5633-44F4-AE51-709CD571DC37}" destId="{F28BFC8A-7862-4CE3-8CC4-6D0C00A28C08}" srcOrd="0" destOrd="0" parTransId="{5C2C3FC1-4CD1-4B20-B83B-92CB8A24FF11}" sibTransId="{89784BE8-AF46-4783-9C08-D4C755E05F28}"/>
    <dgm:cxn modelId="{4E8758BA-D6EA-4B7F-94AA-E989D0926127}" type="presOf" srcId="{F1D0772E-CCAE-4A6C-A78F-75F47FAF201B}" destId="{426C8AB7-A25D-4A5A-A74F-6B059E2EF3A7}" srcOrd="0" destOrd="0" presId="urn:microsoft.com/office/officeart/2005/8/layout/orgChart1"/>
    <dgm:cxn modelId="{D6C68BBF-8BE2-5C49-8A53-A83D67995585}" type="presOf" srcId="{080D3E3F-3775-A942-8B83-655DE1840096}" destId="{A69F2D95-D41B-394F-9C78-3C22C779EA59}" srcOrd="0" destOrd="0" presId="urn:microsoft.com/office/officeart/2005/8/layout/orgChart1"/>
    <dgm:cxn modelId="{DF4C91D3-FB28-DA4C-88BD-FB5AE39FAA58}" type="presOf" srcId="{8B65CC30-D313-174D-BF63-60A7C7CDEC4A}" destId="{CC2A542E-64B8-8845-BF07-41D6DBAAD610}" srcOrd="1" destOrd="0" presId="urn:microsoft.com/office/officeart/2005/8/layout/orgChart1"/>
    <dgm:cxn modelId="{64522CE3-FEFE-4DDF-A583-D1D1661ECDB3}" type="presOf" srcId="{F28BFC8A-7862-4CE3-8CC4-6D0C00A28C08}" destId="{575F1EC1-1C17-4D5E-B819-C1CEE13153A0}" srcOrd="0" destOrd="0" presId="urn:microsoft.com/office/officeart/2005/8/layout/orgChart1"/>
    <dgm:cxn modelId="{D4A0DCE3-E50D-6C4A-B17C-E8FB21BD7F86}" srcId="{F28BFC8A-7862-4CE3-8CC4-6D0C00A28C08}" destId="{8B65CC30-D313-174D-BF63-60A7C7CDEC4A}" srcOrd="1" destOrd="0" parTransId="{071B1B18-7841-4F42-B822-FA7DBFE40EC7}" sibTransId="{92E18742-48D3-B64B-B5E0-766625470761}"/>
    <dgm:cxn modelId="{F2EC20EF-7125-214E-8F4D-4794E5DA72F7}" type="presOf" srcId="{8B65CC30-D313-174D-BF63-60A7C7CDEC4A}" destId="{96AC9CE3-62A3-9E40-8F4C-F737BDB3F8CD}" srcOrd="0" destOrd="0" presId="urn:microsoft.com/office/officeart/2005/8/layout/orgChart1"/>
    <dgm:cxn modelId="{7AEE82F5-921F-401B-900E-643834F8703C}" type="presOf" srcId="{EA443CB0-B0D6-4B8D-B685-9238A23B5D7E}" destId="{02FEB905-BA06-4203-B487-481B550C7E0A}" srcOrd="0" destOrd="0" presId="urn:microsoft.com/office/officeart/2005/8/layout/orgChart1"/>
    <dgm:cxn modelId="{25FFD77D-C9E9-4313-A8F9-FC7CDBC5562A}" type="presParOf" srcId="{122BB4D7-2070-4637-BA47-F6D2C62204D1}" destId="{6A3CE49F-35D2-4980-81D5-F9598094FBB4}" srcOrd="0" destOrd="0" presId="urn:microsoft.com/office/officeart/2005/8/layout/orgChart1"/>
    <dgm:cxn modelId="{127D1CCF-42CF-4AD3-B2CF-4061FD4E40C4}" type="presParOf" srcId="{6A3CE49F-35D2-4980-81D5-F9598094FBB4}" destId="{25628B03-19F3-4453-8DD0-1FB8CF96BE39}" srcOrd="0" destOrd="0" presId="urn:microsoft.com/office/officeart/2005/8/layout/orgChart1"/>
    <dgm:cxn modelId="{64E4F4AF-3781-4113-985A-D95D93E764BA}" type="presParOf" srcId="{25628B03-19F3-4453-8DD0-1FB8CF96BE39}" destId="{575F1EC1-1C17-4D5E-B819-C1CEE13153A0}" srcOrd="0" destOrd="0" presId="urn:microsoft.com/office/officeart/2005/8/layout/orgChart1"/>
    <dgm:cxn modelId="{88D358BE-7017-40D4-81AF-A15802A19654}" type="presParOf" srcId="{25628B03-19F3-4453-8DD0-1FB8CF96BE39}" destId="{A116EFD3-5094-425B-9B07-92DE0F85D42B}" srcOrd="1" destOrd="0" presId="urn:microsoft.com/office/officeart/2005/8/layout/orgChart1"/>
    <dgm:cxn modelId="{8C8D5C76-4BFF-4199-B684-1C28F89F66AE}" type="presParOf" srcId="{6A3CE49F-35D2-4980-81D5-F9598094FBB4}" destId="{216DABDB-9DE3-44C2-8A5D-B97DF8C7313B}" srcOrd="1" destOrd="0" presId="urn:microsoft.com/office/officeart/2005/8/layout/orgChart1"/>
    <dgm:cxn modelId="{2D483EC6-0DB1-4591-A294-BB6F5E0C96FC}" type="presParOf" srcId="{216DABDB-9DE3-44C2-8A5D-B97DF8C7313B}" destId="{02FEB905-BA06-4203-B487-481B550C7E0A}" srcOrd="0" destOrd="0" presId="urn:microsoft.com/office/officeart/2005/8/layout/orgChart1"/>
    <dgm:cxn modelId="{C3777CFD-B51B-4C54-A2E0-B66DA4182D70}" type="presParOf" srcId="{216DABDB-9DE3-44C2-8A5D-B97DF8C7313B}" destId="{BB359B77-AE49-4989-B102-E2C406C5E970}" srcOrd="1" destOrd="0" presId="urn:microsoft.com/office/officeart/2005/8/layout/orgChart1"/>
    <dgm:cxn modelId="{3A733D37-25BC-49ED-A067-447C09CA4169}" type="presParOf" srcId="{BB359B77-AE49-4989-B102-E2C406C5E970}" destId="{51490804-0989-44D7-992B-E712CE49A96B}" srcOrd="0" destOrd="0" presId="urn:microsoft.com/office/officeart/2005/8/layout/orgChart1"/>
    <dgm:cxn modelId="{D6B9B8EF-F7C4-47B3-9896-852A2D867182}" type="presParOf" srcId="{51490804-0989-44D7-992B-E712CE49A96B}" destId="{426C8AB7-A25D-4A5A-A74F-6B059E2EF3A7}" srcOrd="0" destOrd="0" presId="urn:microsoft.com/office/officeart/2005/8/layout/orgChart1"/>
    <dgm:cxn modelId="{D7C4CBB9-5E7A-438E-98F7-319886DB6A5B}" type="presParOf" srcId="{51490804-0989-44D7-992B-E712CE49A96B}" destId="{87F1AF86-B16E-4F99-9F47-BB2CC841F8A1}" srcOrd="1" destOrd="0" presId="urn:microsoft.com/office/officeart/2005/8/layout/orgChart1"/>
    <dgm:cxn modelId="{5385ED5E-D845-44D7-990C-28A2ABE93A6B}" type="presParOf" srcId="{BB359B77-AE49-4989-B102-E2C406C5E970}" destId="{52444628-4F37-4E26-9B30-DC8CB3FE9C4B}" srcOrd="1" destOrd="0" presId="urn:microsoft.com/office/officeart/2005/8/layout/orgChart1"/>
    <dgm:cxn modelId="{377F036B-69CC-42E1-947C-2B30A6718589}" type="presParOf" srcId="{BB359B77-AE49-4989-B102-E2C406C5E970}" destId="{973CB38D-1BD0-47F4-9A5B-B611F1FF9F96}" srcOrd="2" destOrd="0" presId="urn:microsoft.com/office/officeart/2005/8/layout/orgChart1"/>
    <dgm:cxn modelId="{8245B958-04FE-564E-A1A5-16397F5DFE52}" type="presParOf" srcId="{216DABDB-9DE3-44C2-8A5D-B97DF8C7313B}" destId="{74652359-176C-5E45-8CF3-D5925BD8A2F1}" srcOrd="2" destOrd="0" presId="urn:microsoft.com/office/officeart/2005/8/layout/orgChart1"/>
    <dgm:cxn modelId="{8B8B7733-B757-014F-BCD1-26E7EBF7E6B6}" type="presParOf" srcId="{216DABDB-9DE3-44C2-8A5D-B97DF8C7313B}" destId="{D5A39A76-5555-DB42-B593-CB5DB5467758}" srcOrd="3" destOrd="0" presId="urn:microsoft.com/office/officeart/2005/8/layout/orgChart1"/>
    <dgm:cxn modelId="{1FCA0A81-3217-E841-955D-DD5DC4B7DD00}" type="presParOf" srcId="{D5A39A76-5555-DB42-B593-CB5DB5467758}" destId="{921AA63F-2854-624A-A45F-9A3CE0C349BD}" srcOrd="0" destOrd="0" presId="urn:microsoft.com/office/officeart/2005/8/layout/orgChart1"/>
    <dgm:cxn modelId="{A1F2843E-5A60-3C4F-90D2-A7427D74AD59}" type="presParOf" srcId="{921AA63F-2854-624A-A45F-9A3CE0C349BD}" destId="{96AC9CE3-62A3-9E40-8F4C-F737BDB3F8CD}" srcOrd="0" destOrd="0" presId="urn:microsoft.com/office/officeart/2005/8/layout/orgChart1"/>
    <dgm:cxn modelId="{F6AF685E-4472-A348-832B-E2FCD925FF9F}" type="presParOf" srcId="{921AA63F-2854-624A-A45F-9A3CE0C349BD}" destId="{CC2A542E-64B8-8845-BF07-41D6DBAAD610}" srcOrd="1" destOrd="0" presId="urn:microsoft.com/office/officeart/2005/8/layout/orgChart1"/>
    <dgm:cxn modelId="{10201454-43CC-8447-99BC-39A72BF80EB5}" type="presParOf" srcId="{D5A39A76-5555-DB42-B593-CB5DB5467758}" destId="{7AE7AC4C-562C-BC41-B676-3D5D825ECD9B}" srcOrd="1" destOrd="0" presId="urn:microsoft.com/office/officeart/2005/8/layout/orgChart1"/>
    <dgm:cxn modelId="{B74BBD79-FFCD-0242-9E57-EFDF8F2F9639}" type="presParOf" srcId="{D5A39A76-5555-DB42-B593-CB5DB5467758}" destId="{B9A0EA28-9FB2-AD4C-9B24-800CDB468F44}" srcOrd="2" destOrd="0" presId="urn:microsoft.com/office/officeart/2005/8/layout/orgChart1"/>
    <dgm:cxn modelId="{4D8724ED-A97F-8F45-8D5E-90A03F79DA1C}" type="presParOf" srcId="{216DABDB-9DE3-44C2-8A5D-B97DF8C7313B}" destId="{D3EC75F7-E1F8-CC4F-9B80-98F52A34B8C6}" srcOrd="4" destOrd="0" presId="urn:microsoft.com/office/officeart/2005/8/layout/orgChart1"/>
    <dgm:cxn modelId="{C1B441CE-9895-BD4C-9582-04800E6F53EF}" type="presParOf" srcId="{216DABDB-9DE3-44C2-8A5D-B97DF8C7313B}" destId="{0078225E-E31C-1748-9E60-EFB9A9FBF5EE}" srcOrd="5" destOrd="0" presId="urn:microsoft.com/office/officeart/2005/8/layout/orgChart1"/>
    <dgm:cxn modelId="{8AA64C00-8BE1-3741-9019-16B420E9A2CA}" type="presParOf" srcId="{0078225E-E31C-1748-9E60-EFB9A9FBF5EE}" destId="{D7822798-83F7-EB4C-8E70-37D28C902734}" srcOrd="0" destOrd="0" presId="urn:microsoft.com/office/officeart/2005/8/layout/orgChart1"/>
    <dgm:cxn modelId="{E84FBE14-57CA-E544-8738-E449841B348E}" type="presParOf" srcId="{D7822798-83F7-EB4C-8E70-37D28C902734}" destId="{4A04B277-E234-E54B-B929-D1D2AFCBE39A}" srcOrd="0" destOrd="0" presId="urn:microsoft.com/office/officeart/2005/8/layout/orgChart1"/>
    <dgm:cxn modelId="{526974B9-CA11-224D-BC0C-480628600E6D}" type="presParOf" srcId="{D7822798-83F7-EB4C-8E70-37D28C902734}" destId="{E59784D5-5DBF-9E43-BA1C-1E829056F790}" srcOrd="1" destOrd="0" presId="urn:microsoft.com/office/officeart/2005/8/layout/orgChart1"/>
    <dgm:cxn modelId="{883A34E0-01F2-DA4C-A478-8F9386DA3A18}" type="presParOf" srcId="{0078225E-E31C-1748-9E60-EFB9A9FBF5EE}" destId="{5DA0E7CA-D103-E240-8D5E-81F5553CA6D7}" srcOrd="1" destOrd="0" presId="urn:microsoft.com/office/officeart/2005/8/layout/orgChart1"/>
    <dgm:cxn modelId="{ED66BA82-A187-A041-A4C4-4A657F38A96D}" type="presParOf" srcId="{0078225E-E31C-1748-9E60-EFB9A9FBF5EE}" destId="{74E3977A-233E-2040-84CC-437AB2C88EE1}" srcOrd="2" destOrd="0" presId="urn:microsoft.com/office/officeart/2005/8/layout/orgChart1"/>
    <dgm:cxn modelId="{07889A92-AE77-D34A-A988-FB7F7E4433EC}" type="presParOf" srcId="{216DABDB-9DE3-44C2-8A5D-B97DF8C7313B}" destId="{A69F2D95-D41B-394F-9C78-3C22C779EA59}" srcOrd="6" destOrd="0" presId="urn:microsoft.com/office/officeart/2005/8/layout/orgChart1"/>
    <dgm:cxn modelId="{89337335-AE77-FC43-88E4-749A3804DDCF}" type="presParOf" srcId="{216DABDB-9DE3-44C2-8A5D-B97DF8C7313B}" destId="{ADB1B7E5-5F8D-414B-AF2E-6A16BEAB6710}" srcOrd="7" destOrd="0" presId="urn:microsoft.com/office/officeart/2005/8/layout/orgChart1"/>
    <dgm:cxn modelId="{B49FCD1C-9094-414C-A7BC-79A2688664A1}" type="presParOf" srcId="{ADB1B7E5-5F8D-414B-AF2E-6A16BEAB6710}" destId="{589446E2-EB10-8B47-82E0-9D5131330445}" srcOrd="0" destOrd="0" presId="urn:microsoft.com/office/officeart/2005/8/layout/orgChart1"/>
    <dgm:cxn modelId="{DE5957E6-0B0E-9C42-9B1F-EB53CEE8B0CE}" type="presParOf" srcId="{589446E2-EB10-8B47-82E0-9D5131330445}" destId="{301D9E5C-1741-AC4B-ACFF-C76D5717E895}" srcOrd="0" destOrd="0" presId="urn:microsoft.com/office/officeart/2005/8/layout/orgChart1"/>
    <dgm:cxn modelId="{253779EF-2236-494B-9DCF-BC2CFB78A694}" type="presParOf" srcId="{589446E2-EB10-8B47-82E0-9D5131330445}" destId="{FD64D18A-8A10-FB4D-82F2-5CFF7F3C330D}" srcOrd="1" destOrd="0" presId="urn:microsoft.com/office/officeart/2005/8/layout/orgChart1"/>
    <dgm:cxn modelId="{163A149D-ACF7-7F47-A1D3-464605466DEC}" type="presParOf" srcId="{ADB1B7E5-5F8D-414B-AF2E-6A16BEAB6710}" destId="{3EAE1F1D-164D-A24A-A16C-7A118AA7866A}" srcOrd="1" destOrd="0" presId="urn:microsoft.com/office/officeart/2005/8/layout/orgChart1"/>
    <dgm:cxn modelId="{AF5BBAF5-0087-7940-B240-7F87749549F5}" type="presParOf" srcId="{ADB1B7E5-5F8D-414B-AF2E-6A16BEAB6710}" destId="{448CE75E-0F73-C742-910B-3366DC361ED1}" srcOrd="2" destOrd="0" presId="urn:microsoft.com/office/officeart/2005/8/layout/orgChart1"/>
    <dgm:cxn modelId="{6CBA4D7F-7431-4764-8000-9684E4C6FE2C}" type="presParOf" srcId="{6A3CE49F-35D2-4980-81D5-F9598094FBB4}" destId="{D9C62DF4-C02F-4FE4-915F-F5189019588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A7CA15D5-51F1-4C35-8B96-2BCD4F682869}"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2DCFE6CD-A3C1-489C-BF80-77C9486E5E13}">
      <dgm:prSet phldrT="[Text]"/>
      <dgm:spPr>
        <a:solidFill>
          <a:srgbClr val="186EFF"/>
        </a:solidFill>
        <a:ln>
          <a:noFill/>
        </a:ln>
      </dgm:spPr>
      <dgm:t>
        <a:bodyPr/>
        <a:lstStyle/>
        <a:p>
          <a:r>
            <a:rPr lang="en-US" dirty="0"/>
            <a:t>Incident Objective</a:t>
          </a:r>
        </a:p>
      </dgm:t>
    </dgm:pt>
    <dgm:pt modelId="{77693A6B-3CEF-487D-80AB-08BC7163C751}" type="parTrans" cxnId="{0456B207-180C-440E-9D28-143BD3CFEC0F}">
      <dgm:prSet/>
      <dgm:spPr/>
      <dgm:t>
        <a:bodyPr/>
        <a:lstStyle/>
        <a:p>
          <a:endParaRPr lang="en-US"/>
        </a:p>
      </dgm:t>
    </dgm:pt>
    <dgm:pt modelId="{AFEA8848-AA17-4B52-B41A-A8C4EE8FC2B5}" type="sibTrans" cxnId="{0456B207-180C-440E-9D28-143BD3CFEC0F}">
      <dgm:prSet/>
      <dgm:spPr/>
      <dgm:t>
        <a:bodyPr/>
        <a:lstStyle/>
        <a:p>
          <a:endParaRPr lang="en-US" dirty="0"/>
        </a:p>
      </dgm:t>
    </dgm:pt>
    <dgm:pt modelId="{9DE638D2-CCF2-4702-8ED4-446995E928FF}">
      <dgm:prSet phldrT="[Text]"/>
      <dgm:spPr>
        <a:solidFill>
          <a:srgbClr val="186EFF"/>
        </a:solidFill>
        <a:ln>
          <a:noFill/>
        </a:ln>
      </dgm:spPr>
      <dgm:t>
        <a:bodyPr/>
        <a:lstStyle/>
        <a:p>
          <a:r>
            <a:rPr lang="en-US" dirty="0"/>
            <a:t>Strategies</a:t>
          </a:r>
        </a:p>
      </dgm:t>
    </dgm:pt>
    <dgm:pt modelId="{F4E99D59-D4DE-49AA-A0DC-0A525E7786A6}" type="parTrans" cxnId="{BA9C6ED5-C95D-4691-8803-CFFD23C667D2}">
      <dgm:prSet/>
      <dgm:spPr/>
      <dgm:t>
        <a:bodyPr/>
        <a:lstStyle/>
        <a:p>
          <a:endParaRPr lang="en-US"/>
        </a:p>
      </dgm:t>
    </dgm:pt>
    <dgm:pt modelId="{A4BF49EF-83EC-4595-8CF1-0C54E4B2950E}" type="sibTrans" cxnId="{BA9C6ED5-C95D-4691-8803-CFFD23C667D2}">
      <dgm:prSet/>
      <dgm:spPr/>
      <dgm:t>
        <a:bodyPr/>
        <a:lstStyle/>
        <a:p>
          <a:endParaRPr lang="en-US" dirty="0"/>
        </a:p>
      </dgm:t>
    </dgm:pt>
    <dgm:pt modelId="{0B2F127A-4BCB-4D32-91EE-BAED99F1461F}">
      <dgm:prSet phldrT="[Text]"/>
      <dgm:spPr>
        <a:solidFill>
          <a:srgbClr val="186EFF"/>
        </a:solidFill>
        <a:ln>
          <a:noFill/>
        </a:ln>
      </dgm:spPr>
      <dgm:t>
        <a:bodyPr/>
        <a:lstStyle/>
        <a:p>
          <a:r>
            <a:rPr lang="en-US" dirty="0"/>
            <a:t>Tactics</a:t>
          </a:r>
        </a:p>
      </dgm:t>
    </dgm:pt>
    <dgm:pt modelId="{D6BAB051-8106-48FC-8820-16F198ECB3F1}" type="parTrans" cxnId="{1F091229-3F9B-4EDB-A871-631E81940AB8}">
      <dgm:prSet/>
      <dgm:spPr/>
      <dgm:t>
        <a:bodyPr/>
        <a:lstStyle/>
        <a:p>
          <a:endParaRPr lang="en-US"/>
        </a:p>
      </dgm:t>
    </dgm:pt>
    <dgm:pt modelId="{42A5572E-98F2-4EE3-8618-6B3DA68687BD}" type="sibTrans" cxnId="{1F091229-3F9B-4EDB-A871-631E81940AB8}">
      <dgm:prSet/>
      <dgm:spPr/>
      <dgm:t>
        <a:bodyPr/>
        <a:lstStyle/>
        <a:p>
          <a:endParaRPr lang="en-US"/>
        </a:p>
      </dgm:t>
    </dgm:pt>
    <dgm:pt modelId="{11B63C19-353D-453B-9153-34217AD9FD25}" type="pres">
      <dgm:prSet presAssocID="{A7CA15D5-51F1-4C35-8B96-2BCD4F682869}" presName="outerComposite" presStyleCnt="0">
        <dgm:presLayoutVars>
          <dgm:chMax val="5"/>
          <dgm:dir/>
          <dgm:resizeHandles val="exact"/>
        </dgm:presLayoutVars>
      </dgm:prSet>
      <dgm:spPr/>
    </dgm:pt>
    <dgm:pt modelId="{A309589C-9841-4822-A382-18E0C3643B1A}" type="pres">
      <dgm:prSet presAssocID="{A7CA15D5-51F1-4C35-8B96-2BCD4F682869}" presName="dummyMaxCanvas" presStyleCnt="0">
        <dgm:presLayoutVars/>
      </dgm:prSet>
      <dgm:spPr/>
    </dgm:pt>
    <dgm:pt modelId="{DC3A6C21-FD1B-4808-A4D7-820C8A6C47CA}" type="pres">
      <dgm:prSet presAssocID="{A7CA15D5-51F1-4C35-8B96-2BCD4F682869}" presName="ThreeNodes_1" presStyleLbl="node1" presStyleIdx="0" presStyleCnt="3">
        <dgm:presLayoutVars>
          <dgm:bulletEnabled val="1"/>
        </dgm:presLayoutVars>
      </dgm:prSet>
      <dgm:spPr/>
    </dgm:pt>
    <dgm:pt modelId="{2B0FFD8D-96A5-4A30-8B11-9F7048616892}" type="pres">
      <dgm:prSet presAssocID="{A7CA15D5-51F1-4C35-8B96-2BCD4F682869}" presName="ThreeNodes_2" presStyleLbl="node1" presStyleIdx="1" presStyleCnt="3">
        <dgm:presLayoutVars>
          <dgm:bulletEnabled val="1"/>
        </dgm:presLayoutVars>
      </dgm:prSet>
      <dgm:spPr/>
    </dgm:pt>
    <dgm:pt modelId="{9856FC4B-3DF4-4CF5-A285-93E2FF0938B8}" type="pres">
      <dgm:prSet presAssocID="{A7CA15D5-51F1-4C35-8B96-2BCD4F682869}" presName="ThreeNodes_3" presStyleLbl="node1" presStyleIdx="2" presStyleCnt="3">
        <dgm:presLayoutVars>
          <dgm:bulletEnabled val="1"/>
        </dgm:presLayoutVars>
      </dgm:prSet>
      <dgm:spPr/>
    </dgm:pt>
    <dgm:pt modelId="{BF7DBE3F-83B4-4312-B878-152450F3A775}" type="pres">
      <dgm:prSet presAssocID="{A7CA15D5-51F1-4C35-8B96-2BCD4F682869}" presName="ThreeConn_1-2" presStyleLbl="fgAccFollowNode1" presStyleIdx="0" presStyleCnt="2">
        <dgm:presLayoutVars>
          <dgm:bulletEnabled val="1"/>
        </dgm:presLayoutVars>
      </dgm:prSet>
      <dgm:spPr/>
    </dgm:pt>
    <dgm:pt modelId="{1F44C886-42FB-43A5-8799-F8573772D1B1}" type="pres">
      <dgm:prSet presAssocID="{A7CA15D5-51F1-4C35-8B96-2BCD4F682869}" presName="ThreeConn_2-3" presStyleLbl="fgAccFollowNode1" presStyleIdx="1" presStyleCnt="2">
        <dgm:presLayoutVars>
          <dgm:bulletEnabled val="1"/>
        </dgm:presLayoutVars>
      </dgm:prSet>
      <dgm:spPr/>
    </dgm:pt>
    <dgm:pt modelId="{7C3DE9E5-89F7-4635-8FE0-BFCF1B7489C5}" type="pres">
      <dgm:prSet presAssocID="{A7CA15D5-51F1-4C35-8B96-2BCD4F682869}" presName="ThreeNodes_1_text" presStyleLbl="node1" presStyleIdx="2" presStyleCnt="3">
        <dgm:presLayoutVars>
          <dgm:bulletEnabled val="1"/>
        </dgm:presLayoutVars>
      </dgm:prSet>
      <dgm:spPr/>
    </dgm:pt>
    <dgm:pt modelId="{B017C06B-DAB2-45B2-9806-83D689AAC065}" type="pres">
      <dgm:prSet presAssocID="{A7CA15D5-51F1-4C35-8B96-2BCD4F682869}" presName="ThreeNodes_2_text" presStyleLbl="node1" presStyleIdx="2" presStyleCnt="3">
        <dgm:presLayoutVars>
          <dgm:bulletEnabled val="1"/>
        </dgm:presLayoutVars>
      </dgm:prSet>
      <dgm:spPr/>
    </dgm:pt>
    <dgm:pt modelId="{C5059BFB-5D28-4ABB-A0B5-980437FFCF04}" type="pres">
      <dgm:prSet presAssocID="{A7CA15D5-51F1-4C35-8B96-2BCD4F682869}" presName="ThreeNodes_3_text" presStyleLbl="node1" presStyleIdx="2" presStyleCnt="3">
        <dgm:presLayoutVars>
          <dgm:bulletEnabled val="1"/>
        </dgm:presLayoutVars>
      </dgm:prSet>
      <dgm:spPr/>
    </dgm:pt>
  </dgm:ptLst>
  <dgm:cxnLst>
    <dgm:cxn modelId="{0456B207-180C-440E-9D28-143BD3CFEC0F}" srcId="{A7CA15D5-51F1-4C35-8B96-2BCD4F682869}" destId="{2DCFE6CD-A3C1-489C-BF80-77C9486E5E13}" srcOrd="0" destOrd="0" parTransId="{77693A6B-3CEF-487D-80AB-08BC7163C751}" sibTransId="{AFEA8848-AA17-4B52-B41A-A8C4EE8FC2B5}"/>
    <dgm:cxn modelId="{B7F6FE28-F64A-407E-AE09-6F9C691E4A8C}" type="presOf" srcId="{0B2F127A-4BCB-4D32-91EE-BAED99F1461F}" destId="{C5059BFB-5D28-4ABB-A0B5-980437FFCF04}" srcOrd="1" destOrd="0" presId="urn:microsoft.com/office/officeart/2005/8/layout/vProcess5"/>
    <dgm:cxn modelId="{1F091229-3F9B-4EDB-A871-631E81940AB8}" srcId="{A7CA15D5-51F1-4C35-8B96-2BCD4F682869}" destId="{0B2F127A-4BCB-4D32-91EE-BAED99F1461F}" srcOrd="2" destOrd="0" parTransId="{D6BAB051-8106-48FC-8820-16F198ECB3F1}" sibTransId="{42A5572E-98F2-4EE3-8618-6B3DA68687BD}"/>
    <dgm:cxn modelId="{071D572C-B181-4BFF-BCA7-8666C65F735D}" type="presOf" srcId="{AFEA8848-AA17-4B52-B41A-A8C4EE8FC2B5}" destId="{BF7DBE3F-83B4-4312-B878-152450F3A775}" srcOrd="0" destOrd="0" presId="urn:microsoft.com/office/officeart/2005/8/layout/vProcess5"/>
    <dgm:cxn modelId="{323DD068-E5B8-4BFB-A8C0-3FF7088A1855}" type="presOf" srcId="{2DCFE6CD-A3C1-489C-BF80-77C9486E5E13}" destId="{7C3DE9E5-89F7-4635-8FE0-BFCF1B7489C5}" srcOrd="1" destOrd="0" presId="urn:microsoft.com/office/officeart/2005/8/layout/vProcess5"/>
    <dgm:cxn modelId="{D0E1F56C-2F88-48B9-B2E2-5BD81610AFE0}" type="presOf" srcId="{0B2F127A-4BCB-4D32-91EE-BAED99F1461F}" destId="{9856FC4B-3DF4-4CF5-A285-93E2FF0938B8}" srcOrd="0" destOrd="0" presId="urn:microsoft.com/office/officeart/2005/8/layout/vProcess5"/>
    <dgm:cxn modelId="{D969BC7B-08FB-4BA2-9D76-A5BA3D8BDBAD}" type="presOf" srcId="{9DE638D2-CCF2-4702-8ED4-446995E928FF}" destId="{2B0FFD8D-96A5-4A30-8B11-9F7048616892}" srcOrd="0" destOrd="0" presId="urn:microsoft.com/office/officeart/2005/8/layout/vProcess5"/>
    <dgm:cxn modelId="{C681F77C-29CA-40FB-9E19-706FCAC18E10}" type="presOf" srcId="{A4BF49EF-83EC-4595-8CF1-0C54E4B2950E}" destId="{1F44C886-42FB-43A5-8799-F8573772D1B1}" srcOrd="0" destOrd="0" presId="urn:microsoft.com/office/officeart/2005/8/layout/vProcess5"/>
    <dgm:cxn modelId="{FC91BC86-FAD2-4970-9EB7-961797610011}" type="presOf" srcId="{9DE638D2-CCF2-4702-8ED4-446995E928FF}" destId="{B017C06B-DAB2-45B2-9806-83D689AAC065}" srcOrd="1" destOrd="0" presId="urn:microsoft.com/office/officeart/2005/8/layout/vProcess5"/>
    <dgm:cxn modelId="{DD2D45B7-7906-49FD-8377-F3D95AD30203}" type="presOf" srcId="{2DCFE6CD-A3C1-489C-BF80-77C9486E5E13}" destId="{DC3A6C21-FD1B-4808-A4D7-820C8A6C47CA}" srcOrd="0" destOrd="0" presId="urn:microsoft.com/office/officeart/2005/8/layout/vProcess5"/>
    <dgm:cxn modelId="{BA9C6ED5-C95D-4691-8803-CFFD23C667D2}" srcId="{A7CA15D5-51F1-4C35-8B96-2BCD4F682869}" destId="{9DE638D2-CCF2-4702-8ED4-446995E928FF}" srcOrd="1" destOrd="0" parTransId="{F4E99D59-D4DE-49AA-A0DC-0A525E7786A6}" sibTransId="{A4BF49EF-83EC-4595-8CF1-0C54E4B2950E}"/>
    <dgm:cxn modelId="{50B304F1-FA74-43FD-A5CB-2F62E4B61E94}" type="presOf" srcId="{A7CA15D5-51F1-4C35-8B96-2BCD4F682869}" destId="{11B63C19-353D-453B-9153-34217AD9FD25}" srcOrd="0" destOrd="0" presId="urn:microsoft.com/office/officeart/2005/8/layout/vProcess5"/>
    <dgm:cxn modelId="{559E0A0F-3969-441D-A4A6-0439B0E62721}" type="presParOf" srcId="{11B63C19-353D-453B-9153-34217AD9FD25}" destId="{A309589C-9841-4822-A382-18E0C3643B1A}" srcOrd="0" destOrd="0" presId="urn:microsoft.com/office/officeart/2005/8/layout/vProcess5"/>
    <dgm:cxn modelId="{21E06F46-DC8F-4E18-BE99-C201988427F5}" type="presParOf" srcId="{11B63C19-353D-453B-9153-34217AD9FD25}" destId="{DC3A6C21-FD1B-4808-A4D7-820C8A6C47CA}" srcOrd="1" destOrd="0" presId="urn:microsoft.com/office/officeart/2005/8/layout/vProcess5"/>
    <dgm:cxn modelId="{04ED0832-45C0-4018-9508-B03F91F25360}" type="presParOf" srcId="{11B63C19-353D-453B-9153-34217AD9FD25}" destId="{2B0FFD8D-96A5-4A30-8B11-9F7048616892}" srcOrd="2" destOrd="0" presId="urn:microsoft.com/office/officeart/2005/8/layout/vProcess5"/>
    <dgm:cxn modelId="{8DD30AF5-C101-4C03-8432-9FE2591E6E14}" type="presParOf" srcId="{11B63C19-353D-453B-9153-34217AD9FD25}" destId="{9856FC4B-3DF4-4CF5-A285-93E2FF0938B8}" srcOrd="3" destOrd="0" presId="urn:microsoft.com/office/officeart/2005/8/layout/vProcess5"/>
    <dgm:cxn modelId="{35F70962-3157-4397-AD1B-8A69E9A13E9C}" type="presParOf" srcId="{11B63C19-353D-453B-9153-34217AD9FD25}" destId="{BF7DBE3F-83B4-4312-B878-152450F3A775}" srcOrd="4" destOrd="0" presId="urn:microsoft.com/office/officeart/2005/8/layout/vProcess5"/>
    <dgm:cxn modelId="{D01411D3-47CC-4549-8C22-A78F10653306}" type="presParOf" srcId="{11B63C19-353D-453B-9153-34217AD9FD25}" destId="{1F44C886-42FB-43A5-8799-F8573772D1B1}" srcOrd="5" destOrd="0" presId="urn:microsoft.com/office/officeart/2005/8/layout/vProcess5"/>
    <dgm:cxn modelId="{628A4479-F016-49C2-9693-75137BBC3C4B}" type="presParOf" srcId="{11B63C19-353D-453B-9153-34217AD9FD25}" destId="{7C3DE9E5-89F7-4635-8FE0-BFCF1B7489C5}" srcOrd="6" destOrd="0" presId="urn:microsoft.com/office/officeart/2005/8/layout/vProcess5"/>
    <dgm:cxn modelId="{CD9A90CB-109F-4AB8-8EAD-F8E7254418D3}" type="presParOf" srcId="{11B63C19-353D-453B-9153-34217AD9FD25}" destId="{B017C06B-DAB2-45B2-9806-83D689AAC065}" srcOrd="7" destOrd="0" presId="urn:microsoft.com/office/officeart/2005/8/layout/vProcess5"/>
    <dgm:cxn modelId="{336BA4C8-89A2-4548-AA45-7EAA02F90360}" type="presParOf" srcId="{11B63C19-353D-453B-9153-34217AD9FD25}" destId="{C5059BFB-5D28-4ABB-A0B5-980437FFCF04}"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6D36D6-6E31-6140-90D4-6079D42F94EE}" type="doc">
      <dgm:prSet loTypeId="urn:microsoft.com/office/officeart/2005/8/layout/cycle6" loCatId="" qsTypeId="urn:microsoft.com/office/officeart/2005/8/quickstyle/simple1" qsCatId="simple" csTypeId="urn:microsoft.com/office/officeart/2005/8/colors/accent1_2" csCatId="accent1" phldr="1"/>
      <dgm:spPr/>
      <dgm:t>
        <a:bodyPr/>
        <a:lstStyle/>
        <a:p>
          <a:endParaRPr lang="en-US"/>
        </a:p>
      </dgm:t>
    </dgm:pt>
    <dgm:pt modelId="{42E9ACFA-2AEC-154B-9D0B-05B8D39D7CFD}">
      <dgm:prSet phldrT="[Text]"/>
      <dgm:spPr>
        <a:solidFill>
          <a:srgbClr val="9BAAB9"/>
        </a:solidFill>
      </dgm:spPr>
      <dgm:t>
        <a:bodyPr/>
        <a:lstStyle/>
        <a:p>
          <a:r>
            <a:rPr lang="en-US" dirty="0"/>
            <a:t>Focus on Failure</a:t>
          </a:r>
        </a:p>
      </dgm:t>
    </dgm:pt>
    <dgm:pt modelId="{A6150A5B-B2CD-E949-9B83-74CC569C5DF8}" type="parTrans" cxnId="{D038373E-F5D2-3F4A-8ADE-5FA37422F7D3}">
      <dgm:prSet/>
      <dgm:spPr/>
      <dgm:t>
        <a:bodyPr/>
        <a:lstStyle/>
        <a:p>
          <a:endParaRPr lang="en-US"/>
        </a:p>
      </dgm:t>
    </dgm:pt>
    <dgm:pt modelId="{D2062198-0963-0340-A9DD-7E742FA22C33}" type="sibTrans" cxnId="{D038373E-F5D2-3F4A-8ADE-5FA37422F7D3}">
      <dgm:prSet/>
      <dgm:spPr>
        <a:solidFill>
          <a:srgbClr val="186EFF"/>
        </a:solidFill>
        <a:ln>
          <a:solidFill>
            <a:srgbClr val="186EFF"/>
          </a:solidFill>
        </a:ln>
      </dgm:spPr>
      <dgm:t>
        <a:bodyPr/>
        <a:lstStyle/>
        <a:p>
          <a:endParaRPr lang="en-US"/>
        </a:p>
      </dgm:t>
    </dgm:pt>
    <dgm:pt modelId="{9EC3BD50-B747-8741-9D26-85E907FD9B1B}">
      <dgm:prSet phldrT="[Text]"/>
      <dgm:spPr>
        <a:solidFill>
          <a:srgbClr val="186EFF"/>
        </a:solidFill>
      </dgm:spPr>
      <dgm:t>
        <a:bodyPr/>
        <a:lstStyle/>
        <a:p>
          <a:r>
            <a:rPr lang="en-US" dirty="0"/>
            <a:t>Commitment to Resilience</a:t>
          </a:r>
        </a:p>
      </dgm:t>
    </dgm:pt>
    <dgm:pt modelId="{239CF848-045D-F041-AF31-9A37C05C75E5}" type="parTrans" cxnId="{580B1B04-B857-6D4D-8342-D0B729D214FF}">
      <dgm:prSet/>
      <dgm:spPr/>
      <dgm:t>
        <a:bodyPr/>
        <a:lstStyle/>
        <a:p>
          <a:endParaRPr lang="en-US"/>
        </a:p>
      </dgm:t>
    </dgm:pt>
    <dgm:pt modelId="{C2EAA4B1-C04B-2B4E-B724-31364958AE8B}" type="sibTrans" cxnId="{580B1B04-B857-6D4D-8342-D0B729D214FF}">
      <dgm:prSet/>
      <dgm:spPr/>
      <dgm:t>
        <a:bodyPr/>
        <a:lstStyle/>
        <a:p>
          <a:endParaRPr lang="en-US"/>
        </a:p>
      </dgm:t>
    </dgm:pt>
    <dgm:pt modelId="{F16E3A21-0FC1-1E4B-8AFE-D7401A375D7A}">
      <dgm:prSet phldrT="[Text]"/>
      <dgm:spPr>
        <a:solidFill>
          <a:srgbClr val="9BAAB9"/>
        </a:solidFill>
      </dgm:spPr>
      <dgm:t>
        <a:bodyPr/>
        <a:lstStyle/>
        <a:p>
          <a:r>
            <a:rPr lang="en-US" dirty="0"/>
            <a:t>Deference to Expertise</a:t>
          </a:r>
        </a:p>
      </dgm:t>
    </dgm:pt>
    <dgm:pt modelId="{6C750299-6A43-5644-B505-F63BCC8E17A2}" type="parTrans" cxnId="{DED6101A-B8AC-984D-A076-7044A454D5DC}">
      <dgm:prSet/>
      <dgm:spPr/>
      <dgm:t>
        <a:bodyPr/>
        <a:lstStyle/>
        <a:p>
          <a:endParaRPr lang="en-US"/>
        </a:p>
      </dgm:t>
    </dgm:pt>
    <dgm:pt modelId="{0ABCFE3C-37B0-F942-96ED-FB35AED9D68C}" type="sibTrans" cxnId="{DED6101A-B8AC-984D-A076-7044A454D5DC}">
      <dgm:prSet/>
      <dgm:spPr/>
      <dgm:t>
        <a:bodyPr/>
        <a:lstStyle/>
        <a:p>
          <a:endParaRPr lang="en-US"/>
        </a:p>
      </dgm:t>
    </dgm:pt>
    <dgm:pt modelId="{1E3DCB00-F780-9B40-8BED-C2856A734B3A}">
      <dgm:prSet phldrT="[Text]"/>
      <dgm:spPr>
        <a:solidFill>
          <a:srgbClr val="9BAAB9"/>
        </a:solidFill>
      </dgm:spPr>
      <dgm:t>
        <a:bodyPr/>
        <a:lstStyle/>
        <a:p>
          <a:r>
            <a:rPr lang="en-US" dirty="0"/>
            <a:t>Reluctance to Simplify</a:t>
          </a:r>
        </a:p>
      </dgm:t>
    </dgm:pt>
    <dgm:pt modelId="{DD6AA8EC-5E90-5F4E-97E5-F6F1C44AEA03}" type="parTrans" cxnId="{CDBD09CD-95B4-0F4C-A79F-9FC23F3376AF}">
      <dgm:prSet/>
      <dgm:spPr/>
      <dgm:t>
        <a:bodyPr/>
        <a:lstStyle/>
        <a:p>
          <a:endParaRPr lang="en-US"/>
        </a:p>
      </dgm:t>
    </dgm:pt>
    <dgm:pt modelId="{2C319219-D2FD-CF44-BF34-9FB76F78303D}" type="sibTrans" cxnId="{CDBD09CD-95B4-0F4C-A79F-9FC23F3376AF}">
      <dgm:prSet/>
      <dgm:spPr/>
      <dgm:t>
        <a:bodyPr/>
        <a:lstStyle/>
        <a:p>
          <a:endParaRPr lang="en-US"/>
        </a:p>
      </dgm:t>
    </dgm:pt>
    <dgm:pt modelId="{7A52AF73-9C13-6B4C-899C-AB0C947C76A5}">
      <dgm:prSet phldrT="[Text]"/>
      <dgm:spPr>
        <a:solidFill>
          <a:srgbClr val="9BAAB9"/>
        </a:solidFill>
      </dgm:spPr>
      <dgm:t>
        <a:bodyPr/>
        <a:lstStyle/>
        <a:p>
          <a:r>
            <a:rPr lang="en-US" dirty="0"/>
            <a:t>Operational Sensitivity</a:t>
          </a:r>
        </a:p>
      </dgm:t>
    </dgm:pt>
    <dgm:pt modelId="{E060A3FE-53EA-F544-A82F-C63663800C49}" type="parTrans" cxnId="{55DD2C27-767D-354E-B104-4EBC8DB9679C}">
      <dgm:prSet/>
      <dgm:spPr/>
      <dgm:t>
        <a:bodyPr/>
        <a:lstStyle/>
        <a:p>
          <a:endParaRPr lang="en-US"/>
        </a:p>
      </dgm:t>
    </dgm:pt>
    <dgm:pt modelId="{640D6251-4186-1A4E-A2FF-B24B471E4A57}" type="sibTrans" cxnId="{55DD2C27-767D-354E-B104-4EBC8DB9679C}">
      <dgm:prSet/>
      <dgm:spPr/>
      <dgm:t>
        <a:bodyPr/>
        <a:lstStyle/>
        <a:p>
          <a:endParaRPr lang="en-US"/>
        </a:p>
      </dgm:t>
    </dgm:pt>
    <dgm:pt modelId="{C31E5EB8-C238-0049-BAD6-6D22B6962CD7}" type="pres">
      <dgm:prSet presAssocID="{126D36D6-6E31-6140-90D4-6079D42F94EE}" presName="cycle" presStyleCnt="0">
        <dgm:presLayoutVars>
          <dgm:dir/>
          <dgm:resizeHandles val="exact"/>
        </dgm:presLayoutVars>
      </dgm:prSet>
      <dgm:spPr/>
    </dgm:pt>
    <dgm:pt modelId="{D2088394-3EC7-CA44-B20E-BABA2E1E559E}" type="pres">
      <dgm:prSet presAssocID="{42E9ACFA-2AEC-154B-9D0B-05B8D39D7CFD}" presName="node" presStyleLbl="node1" presStyleIdx="0" presStyleCnt="5">
        <dgm:presLayoutVars>
          <dgm:bulletEnabled val="1"/>
        </dgm:presLayoutVars>
      </dgm:prSet>
      <dgm:spPr/>
    </dgm:pt>
    <dgm:pt modelId="{6FF51DE8-F8FE-E440-9325-E396DA915156}" type="pres">
      <dgm:prSet presAssocID="{42E9ACFA-2AEC-154B-9D0B-05B8D39D7CFD}" presName="spNode" presStyleCnt="0"/>
      <dgm:spPr/>
    </dgm:pt>
    <dgm:pt modelId="{1E743FF8-889B-F044-8673-0D9688E1A96F}" type="pres">
      <dgm:prSet presAssocID="{D2062198-0963-0340-A9DD-7E742FA22C33}" presName="sibTrans" presStyleLbl="sibTrans1D1" presStyleIdx="0" presStyleCnt="5"/>
      <dgm:spPr/>
    </dgm:pt>
    <dgm:pt modelId="{536D51B4-425C-A240-8C23-4DD18FBBA2CD}" type="pres">
      <dgm:prSet presAssocID="{9EC3BD50-B747-8741-9D26-85E907FD9B1B}" presName="node" presStyleLbl="node1" presStyleIdx="1" presStyleCnt="5">
        <dgm:presLayoutVars>
          <dgm:bulletEnabled val="1"/>
        </dgm:presLayoutVars>
      </dgm:prSet>
      <dgm:spPr/>
    </dgm:pt>
    <dgm:pt modelId="{9B0C5B5A-3EA7-A749-B9FD-ABEF0117A816}" type="pres">
      <dgm:prSet presAssocID="{9EC3BD50-B747-8741-9D26-85E907FD9B1B}" presName="spNode" presStyleCnt="0"/>
      <dgm:spPr/>
    </dgm:pt>
    <dgm:pt modelId="{A0370A91-2C4F-BE47-9AE0-BEA367B555C9}" type="pres">
      <dgm:prSet presAssocID="{C2EAA4B1-C04B-2B4E-B724-31364958AE8B}" presName="sibTrans" presStyleLbl="sibTrans1D1" presStyleIdx="1" presStyleCnt="5"/>
      <dgm:spPr/>
    </dgm:pt>
    <dgm:pt modelId="{A265B0D6-6470-BC46-8157-9F7484E34088}" type="pres">
      <dgm:prSet presAssocID="{F16E3A21-0FC1-1E4B-8AFE-D7401A375D7A}" presName="node" presStyleLbl="node1" presStyleIdx="2" presStyleCnt="5">
        <dgm:presLayoutVars>
          <dgm:bulletEnabled val="1"/>
        </dgm:presLayoutVars>
      </dgm:prSet>
      <dgm:spPr/>
    </dgm:pt>
    <dgm:pt modelId="{33EFD79D-FD8C-5144-AEE7-5F93D7CBA18F}" type="pres">
      <dgm:prSet presAssocID="{F16E3A21-0FC1-1E4B-8AFE-D7401A375D7A}" presName="spNode" presStyleCnt="0"/>
      <dgm:spPr/>
    </dgm:pt>
    <dgm:pt modelId="{C92961A1-85F3-AB4D-9B5B-1182AF2B2E6E}" type="pres">
      <dgm:prSet presAssocID="{0ABCFE3C-37B0-F942-96ED-FB35AED9D68C}" presName="sibTrans" presStyleLbl="sibTrans1D1" presStyleIdx="2" presStyleCnt="5"/>
      <dgm:spPr/>
    </dgm:pt>
    <dgm:pt modelId="{2066C0D5-6A39-674C-8BF2-6C556B6D7BBD}" type="pres">
      <dgm:prSet presAssocID="{1E3DCB00-F780-9B40-8BED-C2856A734B3A}" presName="node" presStyleLbl="node1" presStyleIdx="3" presStyleCnt="5">
        <dgm:presLayoutVars>
          <dgm:bulletEnabled val="1"/>
        </dgm:presLayoutVars>
      </dgm:prSet>
      <dgm:spPr/>
    </dgm:pt>
    <dgm:pt modelId="{4C8F112A-EB55-7F4D-8C0A-1473E3BA4618}" type="pres">
      <dgm:prSet presAssocID="{1E3DCB00-F780-9B40-8BED-C2856A734B3A}" presName="spNode" presStyleCnt="0"/>
      <dgm:spPr/>
    </dgm:pt>
    <dgm:pt modelId="{B6DC4DE5-639A-C84E-AB35-2CAE4ED1D4CE}" type="pres">
      <dgm:prSet presAssocID="{2C319219-D2FD-CF44-BF34-9FB76F78303D}" presName="sibTrans" presStyleLbl="sibTrans1D1" presStyleIdx="3" presStyleCnt="5"/>
      <dgm:spPr/>
    </dgm:pt>
    <dgm:pt modelId="{029CF55D-AB6D-C947-B14E-4B618A3014E5}" type="pres">
      <dgm:prSet presAssocID="{7A52AF73-9C13-6B4C-899C-AB0C947C76A5}" presName="node" presStyleLbl="node1" presStyleIdx="4" presStyleCnt="5">
        <dgm:presLayoutVars>
          <dgm:bulletEnabled val="1"/>
        </dgm:presLayoutVars>
      </dgm:prSet>
      <dgm:spPr/>
    </dgm:pt>
    <dgm:pt modelId="{A172FBC7-9B0D-794F-B500-88516B5FBDF7}" type="pres">
      <dgm:prSet presAssocID="{7A52AF73-9C13-6B4C-899C-AB0C947C76A5}" presName="spNode" presStyleCnt="0"/>
      <dgm:spPr/>
    </dgm:pt>
    <dgm:pt modelId="{DF21C696-8A6F-1641-86BE-C73EB87B3410}" type="pres">
      <dgm:prSet presAssocID="{640D6251-4186-1A4E-A2FF-B24B471E4A57}" presName="sibTrans" presStyleLbl="sibTrans1D1" presStyleIdx="4" presStyleCnt="5"/>
      <dgm:spPr/>
    </dgm:pt>
  </dgm:ptLst>
  <dgm:cxnLst>
    <dgm:cxn modelId="{580B1B04-B857-6D4D-8342-D0B729D214FF}" srcId="{126D36D6-6E31-6140-90D4-6079D42F94EE}" destId="{9EC3BD50-B747-8741-9D26-85E907FD9B1B}" srcOrd="1" destOrd="0" parTransId="{239CF848-045D-F041-AF31-9A37C05C75E5}" sibTransId="{C2EAA4B1-C04B-2B4E-B724-31364958AE8B}"/>
    <dgm:cxn modelId="{F68CD114-C7B0-D846-9516-22BB5F65ACDE}" type="presOf" srcId="{F16E3A21-0FC1-1E4B-8AFE-D7401A375D7A}" destId="{A265B0D6-6470-BC46-8157-9F7484E34088}" srcOrd="0" destOrd="0" presId="urn:microsoft.com/office/officeart/2005/8/layout/cycle6"/>
    <dgm:cxn modelId="{DED6101A-B8AC-984D-A076-7044A454D5DC}" srcId="{126D36D6-6E31-6140-90D4-6079D42F94EE}" destId="{F16E3A21-0FC1-1E4B-8AFE-D7401A375D7A}" srcOrd="2" destOrd="0" parTransId="{6C750299-6A43-5644-B505-F63BCC8E17A2}" sibTransId="{0ABCFE3C-37B0-F942-96ED-FB35AED9D68C}"/>
    <dgm:cxn modelId="{A3C79423-7FF4-7E4E-84B7-2870BEBEB06D}" type="presOf" srcId="{D2062198-0963-0340-A9DD-7E742FA22C33}" destId="{1E743FF8-889B-F044-8673-0D9688E1A96F}" srcOrd="0" destOrd="0" presId="urn:microsoft.com/office/officeart/2005/8/layout/cycle6"/>
    <dgm:cxn modelId="{55DD2C27-767D-354E-B104-4EBC8DB9679C}" srcId="{126D36D6-6E31-6140-90D4-6079D42F94EE}" destId="{7A52AF73-9C13-6B4C-899C-AB0C947C76A5}" srcOrd="4" destOrd="0" parTransId="{E060A3FE-53EA-F544-A82F-C63663800C49}" sibTransId="{640D6251-4186-1A4E-A2FF-B24B471E4A57}"/>
    <dgm:cxn modelId="{9E0E112E-4EB5-764F-8F48-2A32E9A8CF9F}" type="presOf" srcId="{7A52AF73-9C13-6B4C-899C-AB0C947C76A5}" destId="{029CF55D-AB6D-C947-B14E-4B618A3014E5}" srcOrd="0" destOrd="0" presId="urn:microsoft.com/office/officeart/2005/8/layout/cycle6"/>
    <dgm:cxn modelId="{D038373E-F5D2-3F4A-8ADE-5FA37422F7D3}" srcId="{126D36D6-6E31-6140-90D4-6079D42F94EE}" destId="{42E9ACFA-2AEC-154B-9D0B-05B8D39D7CFD}" srcOrd="0" destOrd="0" parTransId="{A6150A5B-B2CD-E949-9B83-74CC569C5DF8}" sibTransId="{D2062198-0963-0340-A9DD-7E742FA22C33}"/>
    <dgm:cxn modelId="{D1F99867-3326-974C-AA3A-9B549FA6AD84}" type="presOf" srcId="{126D36D6-6E31-6140-90D4-6079D42F94EE}" destId="{C31E5EB8-C238-0049-BAD6-6D22B6962CD7}" srcOrd="0" destOrd="0" presId="urn:microsoft.com/office/officeart/2005/8/layout/cycle6"/>
    <dgm:cxn modelId="{F7F8C46A-DEA0-A243-971C-E66CC5983796}" type="presOf" srcId="{1E3DCB00-F780-9B40-8BED-C2856A734B3A}" destId="{2066C0D5-6A39-674C-8BF2-6C556B6D7BBD}" srcOrd="0" destOrd="0" presId="urn:microsoft.com/office/officeart/2005/8/layout/cycle6"/>
    <dgm:cxn modelId="{E0ADE372-3628-A24D-9FD5-91A991C0330E}" type="presOf" srcId="{640D6251-4186-1A4E-A2FF-B24B471E4A57}" destId="{DF21C696-8A6F-1641-86BE-C73EB87B3410}" srcOrd="0" destOrd="0" presId="urn:microsoft.com/office/officeart/2005/8/layout/cycle6"/>
    <dgm:cxn modelId="{6E358A97-B211-F142-BB0E-4E4C32D4DF3D}" type="presOf" srcId="{0ABCFE3C-37B0-F942-96ED-FB35AED9D68C}" destId="{C92961A1-85F3-AB4D-9B5B-1182AF2B2E6E}" srcOrd="0" destOrd="0" presId="urn:microsoft.com/office/officeart/2005/8/layout/cycle6"/>
    <dgm:cxn modelId="{D41BCDA3-27C8-DE49-BEF9-F68FD56697F9}" type="presOf" srcId="{9EC3BD50-B747-8741-9D26-85E907FD9B1B}" destId="{536D51B4-425C-A240-8C23-4DD18FBBA2CD}" srcOrd="0" destOrd="0" presId="urn:microsoft.com/office/officeart/2005/8/layout/cycle6"/>
    <dgm:cxn modelId="{ACAA2AB3-6477-E140-A08C-1B6B32729C24}" type="presOf" srcId="{2C319219-D2FD-CF44-BF34-9FB76F78303D}" destId="{B6DC4DE5-639A-C84E-AB35-2CAE4ED1D4CE}" srcOrd="0" destOrd="0" presId="urn:microsoft.com/office/officeart/2005/8/layout/cycle6"/>
    <dgm:cxn modelId="{76CE33BD-4D26-264C-9470-C9D85324D490}" type="presOf" srcId="{42E9ACFA-2AEC-154B-9D0B-05B8D39D7CFD}" destId="{D2088394-3EC7-CA44-B20E-BABA2E1E559E}" srcOrd="0" destOrd="0" presId="urn:microsoft.com/office/officeart/2005/8/layout/cycle6"/>
    <dgm:cxn modelId="{8A921EC3-F13E-0C48-8245-0BB2EB451085}" type="presOf" srcId="{C2EAA4B1-C04B-2B4E-B724-31364958AE8B}" destId="{A0370A91-2C4F-BE47-9AE0-BEA367B555C9}" srcOrd="0" destOrd="0" presId="urn:microsoft.com/office/officeart/2005/8/layout/cycle6"/>
    <dgm:cxn modelId="{CDBD09CD-95B4-0F4C-A79F-9FC23F3376AF}" srcId="{126D36D6-6E31-6140-90D4-6079D42F94EE}" destId="{1E3DCB00-F780-9B40-8BED-C2856A734B3A}" srcOrd="3" destOrd="0" parTransId="{DD6AA8EC-5E90-5F4E-97E5-F6F1C44AEA03}" sibTransId="{2C319219-D2FD-CF44-BF34-9FB76F78303D}"/>
    <dgm:cxn modelId="{79572A10-A711-A043-8680-D61B8021F8E4}" type="presParOf" srcId="{C31E5EB8-C238-0049-BAD6-6D22B6962CD7}" destId="{D2088394-3EC7-CA44-B20E-BABA2E1E559E}" srcOrd="0" destOrd="0" presId="urn:microsoft.com/office/officeart/2005/8/layout/cycle6"/>
    <dgm:cxn modelId="{3E5EE24B-5506-594F-8C22-A67FA1B5B8C9}" type="presParOf" srcId="{C31E5EB8-C238-0049-BAD6-6D22B6962CD7}" destId="{6FF51DE8-F8FE-E440-9325-E396DA915156}" srcOrd="1" destOrd="0" presId="urn:microsoft.com/office/officeart/2005/8/layout/cycle6"/>
    <dgm:cxn modelId="{78BE2BBA-3048-4F45-81BF-D37D6EB2BDE7}" type="presParOf" srcId="{C31E5EB8-C238-0049-BAD6-6D22B6962CD7}" destId="{1E743FF8-889B-F044-8673-0D9688E1A96F}" srcOrd="2" destOrd="0" presId="urn:microsoft.com/office/officeart/2005/8/layout/cycle6"/>
    <dgm:cxn modelId="{4B7A6B82-B5A0-964F-8C6E-D24F50DE0C8B}" type="presParOf" srcId="{C31E5EB8-C238-0049-BAD6-6D22B6962CD7}" destId="{536D51B4-425C-A240-8C23-4DD18FBBA2CD}" srcOrd="3" destOrd="0" presId="urn:microsoft.com/office/officeart/2005/8/layout/cycle6"/>
    <dgm:cxn modelId="{0F9A2CF1-4687-8846-A0C7-1C77F0216AB7}" type="presParOf" srcId="{C31E5EB8-C238-0049-BAD6-6D22B6962CD7}" destId="{9B0C5B5A-3EA7-A749-B9FD-ABEF0117A816}" srcOrd="4" destOrd="0" presId="urn:microsoft.com/office/officeart/2005/8/layout/cycle6"/>
    <dgm:cxn modelId="{1831C93D-91A7-F44B-B131-7A34BF2C81B0}" type="presParOf" srcId="{C31E5EB8-C238-0049-BAD6-6D22B6962CD7}" destId="{A0370A91-2C4F-BE47-9AE0-BEA367B555C9}" srcOrd="5" destOrd="0" presId="urn:microsoft.com/office/officeart/2005/8/layout/cycle6"/>
    <dgm:cxn modelId="{C416EE4E-06D3-D84D-B2C6-ED6E967AA0CE}" type="presParOf" srcId="{C31E5EB8-C238-0049-BAD6-6D22B6962CD7}" destId="{A265B0D6-6470-BC46-8157-9F7484E34088}" srcOrd="6" destOrd="0" presId="urn:microsoft.com/office/officeart/2005/8/layout/cycle6"/>
    <dgm:cxn modelId="{5CA7A80C-D77D-8F45-9330-7FA2AEBC6260}" type="presParOf" srcId="{C31E5EB8-C238-0049-BAD6-6D22B6962CD7}" destId="{33EFD79D-FD8C-5144-AEE7-5F93D7CBA18F}" srcOrd="7" destOrd="0" presId="urn:microsoft.com/office/officeart/2005/8/layout/cycle6"/>
    <dgm:cxn modelId="{29757B71-586C-A141-9D3D-249611E96017}" type="presParOf" srcId="{C31E5EB8-C238-0049-BAD6-6D22B6962CD7}" destId="{C92961A1-85F3-AB4D-9B5B-1182AF2B2E6E}" srcOrd="8" destOrd="0" presId="urn:microsoft.com/office/officeart/2005/8/layout/cycle6"/>
    <dgm:cxn modelId="{36C3F477-CF3F-DC4E-8A3A-FD25C562049E}" type="presParOf" srcId="{C31E5EB8-C238-0049-BAD6-6D22B6962CD7}" destId="{2066C0D5-6A39-674C-8BF2-6C556B6D7BBD}" srcOrd="9" destOrd="0" presId="urn:microsoft.com/office/officeart/2005/8/layout/cycle6"/>
    <dgm:cxn modelId="{2D1E6B3B-695D-6740-B541-FA6D9F5B775F}" type="presParOf" srcId="{C31E5EB8-C238-0049-BAD6-6D22B6962CD7}" destId="{4C8F112A-EB55-7F4D-8C0A-1473E3BA4618}" srcOrd="10" destOrd="0" presId="urn:microsoft.com/office/officeart/2005/8/layout/cycle6"/>
    <dgm:cxn modelId="{B6475D46-BC6F-E64B-AA13-F5E1AF3B70C1}" type="presParOf" srcId="{C31E5EB8-C238-0049-BAD6-6D22B6962CD7}" destId="{B6DC4DE5-639A-C84E-AB35-2CAE4ED1D4CE}" srcOrd="11" destOrd="0" presId="urn:microsoft.com/office/officeart/2005/8/layout/cycle6"/>
    <dgm:cxn modelId="{48D9A3EF-BFD0-EA4F-A197-060383F3C397}" type="presParOf" srcId="{C31E5EB8-C238-0049-BAD6-6D22B6962CD7}" destId="{029CF55D-AB6D-C947-B14E-4B618A3014E5}" srcOrd="12" destOrd="0" presId="urn:microsoft.com/office/officeart/2005/8/layout/cycle6"/>
    <dgm:cxn modelId="{16E3519D-57C6-6740-BFFA-E7283F15312B}" type="presParOf" srcId="{C31E5EB8-C238-0049-BAD6-6D22B6962CD7}" destId="{A172FBC7-9B0D-794F-B500-88516B5FBDF7}" srcOrd="13" destOrd="0" presId="urn:microsoft.com/office/officeart/2005/8/layout/cycle6"/>
    <dgm:cxn modelId="{77E31E1E-7D84-6A45-9AEE-6F20A9BA7AB2}" type="presParOf" srcId="{C31E5EB8-C238-0049-BAD6-6D22B6962CD7}" destId="{DF21C696-8A6F-1641-86BE-C73EB87B3410}"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229BD7F-CE40-B143-B577-E7CEC05C2F0D}" type="doc">
      <dgm:prSet loTypeId="urn:microsoft.com/office/officeart/2005/8/layout/matrix1" loCatId="" qsTypeId="urn:microsoft.com/office/officeart/2005/8/quickstyle/simple1" qsCatId="simple" csTypeId="urn:microsoft.com/office/officeart/2005/8/colors/colorful1" csCatId="colorful" phldr="1"/>
      <dgm:spPr/>
      <dgm:t>
        <a:bodyPr/>
        <a:lstStyle/>
        <a:p>
          <a:endParaRPr lang="en-US"/>
        </a:p>
      </dgm:t>
    </dgm:pt>
    <dgm:pt modelId="{AE2E4251-A5E1-6842-88A5-8ADC43892AD9}">
      <dgm:prSet phldrT="[Text]"/>
      <dgm:spPr/>
      <dgm:t>
        <a:bodyPr/>
        <a:lstStyle/>
        <a:p>
          <a:r>
            <a:rPr lang="en-US" dirty="0"/>
            <a:t>Resiliency</a:t>
          </a:r>
          <a:br>
            <a:rPr lang="en-US" dirty="0"/>
          </a:br>
          <a:r>
            <a:rPr lang="en-US" dirty="0"/>
            <a:t>Program</a:t>
          </a:r>
        </a:p>
      </dgm:t>
    </dgm:pt>
    <dgm:pt modelId="{4587466A-0FA8-9C42-AA11-83560B1ED597}" type="parTrans" cxnId="{850103B3-A718-3143-BE15-A1E5817E49A3}">
      <dgm:prSet/>
      <dgm:spPr/>
      <dgm:t>
        <a:bodyPr/>
        <a:lstStyle/>
        <a:p>
          <a:endParaRPr lang="en-US"/>
        </a:p>
      </dgm:t>
    </dgm:pt>
    <dgm:pt modelId="{AFDD65AF-22F5-0649-870F-306AEA2ED1A2}" type="sibTrans" cxnId="{850103B3-A718-3143-BE15-A1E5817E49A3}">
      <dgm:prSet/>
      <dgm:spPr/>
      <dgm:t>
        <a:bodyPr/>
        <a:lstStyle/>
        <a:p>
          <a:endParaRPr lang="en-US"/>
        </a:p>
      </dgm:t>
    </dgm:pt>
    <dgm:pt modelId="{A8D89239-1B0A-4948-99A1-F12207D18310}">
      <dgm:prSet phldrT="[Text]"/>
      <dgm:spPr/>
      <dgm:t>
        <a:bodyPr/>
        <a:lstStyle/>
        <a:p>
          <a:r>
            <a:rPr lang="en-US" dirty="0"/>
            <a:t>Emergency Management</a:t>
          </a:r>
        </a:p>
      </dgm:t>
    </dgm:pt>
    <dgm:pt modelId="{1C6C8C03-EF4A-1747-B321-AED93621CFC7}" type="parTrans" cxnId="{C2AC184D-3606-E94A-B7F3-CA48A37268AB}">
      <dgm:prSet/>
      <dgm:spPr/>
      <dgm:t>
        <a:bodyPr/>
        <a:lstStyle/>
        <a:p>
          <a:endParaRPr lang="en-US"/>
        </a:p>
      </dgm:t>
    </dgm:pt>
    <dgm:pt modelId="{D05A4525-1F95-E547-81F3-5EE0159B03E6}" type="sibTrans" cxnId="{C2AC184D-3606-E94A-B7F3-CA48A37268AB}">
      <dgm:prSet/>
      <dgm:spPr/>
      <dgm:t>
        <a:bodyPr/>
        <a:lstStyle/>
        <a:p>
          <a:endParaRPr lang="en-US"/>
        </a:p>
      </dgm:t>
    </dgm:pt>
    <dgm:pt modelId="{3C202E68-F88F-F340-8EC8-11627D8107FF}">
      <dgm:prSet phldrT="[Text]"/>
      <dgm:spPr/>
      <dgm:t>
        <a:bodyPr/>
        <a:lstStyle/>
        <a:p>
          <a:r>
            <a:rPr lang="en-US" dirty="0"/>
            <a:t>Business Continuity /</a:t>
          </a:r>
          <a:br>
            <a:rPr lang="en-US" dirty="0"/>
          </a:br>
          <a:r>
            <a:rPr lang="en-US" dirty="0"/>
            <a:t>Continuity of Operations</a:t>
          </a:r>
        </a:p>
      </dgm:t>
    </dgm:pt>
    <dgm:pt modelId="{BC3B607E-8BF1-1B43-A943-9C155A50C2D6}" type="parTrans" cxnId="{345745A3-183A-3C41-9FCE-519DF88F2B4D}">
      <dgm:prSet/>
      <dgm:spPr/>
      <dgm:t>
        <a:bodyPr/>
        <a:lstStyle/>
        <a:p>
          <a:endParaRPr lang="en-US"/>
        </a:p>
      </dgm:t>
    </dgm:pt>
    <dgm:pt modelId="{70025D00-F0D6-714F-9756-ECCEDA1CDC92}" type="sibTrans" cxnId="{345745A3-183A-3C41-9FCE-519DF88F2B4D}">
      <dgm:prSet/>
      <dgm:spPr/>
      <dgm:t>
        <a:bodyPr/>
        <a:lstStyle/>
        <a:p>
          <a:endParaRPr lang="en-US"/>
        </a:p>
      </dgm:t>
    </dgm:pt>
    <dgm:pt modelId="{34360DA9-AE14-9C44-91AE-9EBE56E82A3B}">
      <dgm:prSet phldrT="[Text]" custT="1"/>
      <dgm:spPr/>
      <dgm:t>
        <a:bodyPr/>
        <a:lstStyle/>
        <a:p>
          <a:r>
            <a:rPr lang="en-US" sz="2200" dirty="0">
              <a:solidFill>
                <a:schemeClr val="tx1"/>
              </a:solidFill>
            </a:rPr>
            <a:t>System </a:t>
          </a:r>
          <a:br>
            <a:rPr lang="en-US" sz="2200" dirty="0">
              <a:solidFill>
                <a:schemeClr val="tx1"/>
              </a:solidFill>
            </a:rPr>
          </a:br>
          <a:r>
            <a:rPr lang="en-US" sz="2200" dirty="0">
              <a:solidFill>
                <a:schemeClr val="tx1"/>
              </a:solidFill>
            </a:rPr>
            <a:t>Interruption</a:t>
          </a:r>
          <a:br>
            <a:rPr lang="en-US" sz="3400" dirty="0">
              <a:solidFill>
                <a:schemeClr val="tx1"/>
              </a:solidFill>
            </a:rPr>
          </a:br>
          <a:r>
            <a:rPr lang="en-US" sz="1800" i="1" dirty="0">
              <a:solidFill>
                <a:schemeClr val="tx1"/>
              </a:solidFill>
            </a:rPr>
            <a:t>(IT, DR, Facilities, etc.)</a:t>
          </a:r>
          <a:endParaRPr lang="en-US" sz="3400" i="1" dirty="0">
            <a:solidFill>
              <a:schemeClr val="tx1"/>
            </a:solidFill>
          </a:endParaRPr>
        </a:p>
      </dgm:t>
    </dgm:pt>
    <dgm:pt modelId="{9A26925D-6E30-FB4A-9C56-4D481DDB8B26}" type="parTrans" cxnId="{C1F7DDF8-C7D2-A240-9391-57CDB09D48A2}">
      <dgm:prSet/>
      <dgm:spPr/>
      <dgm:t>
        <a:bodyPr/>
        <a:lstStyle/>
        <a:p>
          <a:endParaRPr lang="en-US"/>
        </a:p>
      </dgm:t>
    </dgm:pt>
    <dgm:pt modelId="{AC584010-C040-D74F-A7C1-7899C358DF09}" type="sibTrans" cxnId="{C1F7DDF8-C7D2-A240-9391-57CDB09D48A2}">
      <dgm:prSet/>
      <dgm:spPr/>
      <dgm:t>
        <a:bodyPr/>
        <a:lstStyle/>
        <a:p>
          <a:endParaRPr lang="en-US"/>
        </a:p>
      </dgm:t>
    </dgm:pt>
    <dgm:pt modelId="{82326BE5-88EE-BC40-8920-5714675F20F2}">
      <dgm:prSet phldrT="[Text]"/>
      <dgm:spPr/>
      <dgm:t>
        <a:bodyPr/>
        <a:lstStyle/>
        <a:p>
          <a:r>
            <a:rPr lang="en-US" dirty="0"/>
            <a:t>Organization</a:t>
          </a:r>
          <a:br>
            <a:rPr lang="en-US" dirty="0"/>
          </a:br>
          <a:r>
            <a:rPr lang="en-US" dirty="0"/>
            <a:t>Operations</a:t>
          </a:r>
        </a:p>
      </dgm:t>
    </dgm:pt>
    <dgm:pt modelId="{B655F29B-32F0-D145-94E8-4EE98877505D}" type="parTrans" cxnId="{731D5B94-8CBD-334B-B15F-18C8CA25DBE1}">
      <dgm:prSet/>
      <dgm:spPr/>
      <dgm:t>
        <a:bodyPr/>
        <a:lstStyle/>
        <a:p>
          <a:endParaRPr lang="en-US"/>
        </a:p>
      </dgm:t>
    </dgm:pt>
    <dgm:pt modelId="{67BCA976-1EC6-934F-8E3F-90032DD26F29}" type="sibTrans" cxnId="{731D5B94-8CBD-334B-B15F-18C8CA25DBE1}">
      <dgm:prSet/>
      <dgm:spPr/>
      <dgm:t>
        <a:bodyPr/>
        <a:lstStyle/>
        <a:p>
          <a:endParaRPr lang="en-US"/>
        </a:p>
      </dgm:t>
    </dgm:pt>
    <dgm:pt modelId="{0D3CEE09-14EA-844D-9782-039C89836D68}" type="pres">
      <dgm:prSet presAssocID="{0229BD7F-CE40-B143-B577-E7CEC05C2F0D}" presName="diagram" presStyleCnt="0">
        <dgm:presLayoutVars>
          <dgm:chMax val="1"/>
          <dgm:dir/>
          <dgm:animLvl val="ctr"/>
          <dgm:resizeHandles val="exact"/>
        </dgm:presLayoutVars>
      </dgm:prSet>
      <dgm:spPr/>
    </dgm:pt>
    <dgm:pt modelId="{60AF9803-E5EC-CD4E-AEF8-9C52021E7CA1}" type="pres">
      <dgm:prSet presAssocID="{0229BD7F-CE40-B143-B577-E7CEC05C2F0D}" presName="matrix" presStyleCnt="0"/>
      <dgm:spPr/>
    </dgm:pt>
    <dgm:pt modelId="{F697BC62-C992-6449-B617-C7D7ADB3EE77}" type="pres">
      <dgm:prSet presAssocID="{0229BD7F-CE40-B143-B577-E7CEC05C2F0D}" presName="tile1" presStyleLbl="node1" presStyleIdx="0" presStyleCnt="4"/>
      <dgm:spPr/>
    </dgm:pt>
    <dgm:pt modelId="{8E66936A-2300-8F47-A337-00EF8D8C6252}" type="pres">
      <dgm:prSet presAssocID="{0229BD7F-CE40-B143-B577-E7CEC05C2F0D}" presName="tile1text" presStyleLbl="node1" presStyleIdx="0" presStyleCnt="4">
        <dgm:presLayoutVars>
          <dgm:chMax val="0"/>
          <dgm:chPref val="0"/>
          <dgm:bulletEnabled val="1"/>
        </dgm:presLayoutVars>
      </dgm:prSet>
      <dgm:spPr/>
    </dgm:pt>
    <dgm:pt modelId="{E494DA2A-B972-4D40-9040-4C5456B34E7C}" type="pres">
      <dgm:prSet presAssocID="{0229BD7F-CE40-B143-B577-E7CEC05C2F0D}" presName="tile2" presStyleLbl="node1" presStyleIdx="1" presStyleCnt="4"/>
      <dgm:spPr/>
    </dgm:pt>
    <dgm:pt modelId="{449A66B2-0980-C54E-B8D4-EDC6D29F2AEA}" type="pres">
      <dgm:prSet presAssocID="{0229BD7F-CE40-B143-B577-E7CEC05C2F0D}" presName="tile2text" presStyleLbl="node1" presStyleIdx="1" presStyleCnt="4">
        <dgm:presLayoutVars>
          <dgm:chMax val="0"/>
          <dgm:chPref val="0"/>
          <dgm:bulletEnabled val="1"/>
        </dgm:presLayoutVars>
      </dgm:prSet>
      <dgm:spPr/>
    </dgm:pt>
    <dgm:pt modelId="{DD2C45E6-A902-5542-9470-7D3168897CE8}" type="pres">
      <dgm:prSet presAssocID="{0229BD7F-CE40-B143-B577-E7CEC05C2F0D}" presName="tile3" presStyleLbl="node1" presStyleIdx="2" presStyleCnt="4"/>
      <dgm:spPr/>
    </dgm:pt>
    <dgm:pt modelId="{900C4827-E660-144A-BB72-88D581308FD0}" type="pres">
      <dgm:prSet presAssocID="{0229BD7F-CE40-B143-B577-E7CEC05C2F0D}" presName="tile3text" presStyleLbl="node1" presStyleIdx="2" presStyleCnt="4">
        <dgm:presLayoutVars>
          <dgm:chMax val="0"/>
          <dgm:chPref val="0"/>
          <dgm:bulletEnabled val="1"/>
        </dgm:presLayoutVars>
      </dgm:prSet>
      <dgm:spPr/>
    </dgm:pt>
    <dgm:pt modelId="{9C7BCAF0-E266-5B45-A76D-00B2C7B6ED71}" type="pres">
      <dgm:prSet presAssocID="{0229BD7F-CE40-B143-B577-E7CEC05C2F0D}" presName="tile4" presStyleLbl="node1" presStyleIdx="3" presStyleCnt="4"/>
      <dgm:spPr/>
    </dgm:pt>
    <dgm:pt modelId="{FB24A4E9-4A2E-B340-BD93-D064DE87E113}" type="pres">
      <dgm:prSet presAssocID="{0229BD7F-CE40-B143-B577-E7CEC05C2F0D}" presName="tile4text" presStyleLbl="node1" presStyleIdx="3" presStyleCnt="4">
        <dgm:presLayoutVars>
          <dgm:chMax val="0"/>
          <dgm:chPref val="0"/>
          <dgm:bulletEnabled val="1"/>
        </dgm:presLayoutVars>
      </dgm:prSet>
      <dgm:spPr/>
    </dgm:pt>
    <dgm:pt modelId="{189ACD1C-9556-5643-A6F8-9599B66C5EA2}" type="pres">
      <dgm:prSet presAssocID="{0229BD7F-CE40-B143-B577-E7CEC05C2F0D}" presName="centerTile" presStyleLbl="fgShp" presStyleIdx="0" presStyleCnt="1">
        <dgm:presLayoutVars>
          <dgm:chMax val="0"/>
          <dgm:chPref val="0"/>
        </dgm:presLayoutVars>
      </dgm:prSet>
      <dgm:spPr/>
    </dgm:pt>
  </dgm:ptLst>
  <dgm:cxnLst>
    <dgm:cxn modelId="{8A16271B-F7A1-3440-8B59-C9C7B6BCA3D9}" type="presOf" srcId="{34360DA9-AE14-9C44-91AE-9EBE56E82A3B}" destId="{900C4827-E660-144A-BB72-88D581308FD0}" srcOrd="1" destOrd="0" presId="urn:microsoft.com/office/officeart/2005/8/layout/matrix1"/>
    <dgm:cxn modelId="{75D2311B-65EF-ED40-8683-CC4BA859FA61}" type="presOf" srcId="{82326BE5-88EE-BC40-8920-5714675F20F2}" destId="{FB24A4E9-4A2E-B340-BD93-D064DE87E113}" srcOrd="1" destOrd="0" presId="urn:microsoft.com/office/officeart/2005/8/layout/matrix1"/>
    <dgm:cxn modelId="{0E434F25-B566-344E-993A-42E47D47729C}" type="presOf" srcId="{0229BD7F-CE40-B143-B577-E7CEC05C2F0D}" destId="{0D3CEE09-14EA-844D-9782-039C89836D68}" srcOrd="0" destOrd="0" presId="urn:microsoft.com/office/officeart/2005/8/layout/matrix1"/>
    <dgm:cxn modelId="{C2AC184D-3606-E94A-B7F3-CA48A37268AB}" srcId="{AE2E4251-A5E1-6842-88A5-8ADC43892AD9}" destId="{A8D89239-1B0A-4948-99A1-F12207D18310}" srcOrd="0" destOrd="0" parTransId="{1C6C8C03-EF4A-1747-B321-AED93621CFC7}" sibTransId="{D05A4525-1F95-E547-81F3-5EE0159B03E6}"/>
    <dgm:cxn modelId="{CB1A415D-1B1D-3148-AD12-1D48A93681D4}" type="presOf" srcId="{82326BE5-88EE-BC40-8920-5714675F20F2}" destId="{9C7BCAF0-E266-5B45-A76D-00B2C7B6ED71}" srcOrd="0" destOrd="0" presId="urn:microsoft.com/office/officeart/2005/8/layout/matrix1"/>
    <dgm:cxn modelId="{C518B07B-6FD4-894C-A45A-65934A74F083}" type="presOf" srcId="{AE2E4251-A5E1-6842-88A5-8ADC43892AD9}" destId="{189ACD1C-9556-5643-A6F8-9599B66C5EA2}" srcOrd="0" destOrd="0" presId="urn:microsoft.com/office/officeart/2005/8/layout/matrix1"/>
    <dgm:cxn modelId="{731D5B94-8CBD-334B-B15F-18C8CA25DBE1}" srcId="{AE2E4251-A5E1-6842-88A5-8ADC43892AD9}" destId="{82326BE5-88EE-BC40-8920-5714675F20F2}" srcOrd="3" destOrd="0" parTransId="{B655F29B-32F0-D145-94E8-4EE98877505D}" sibTransId="{67BCA976-1EC6-934F-8E3F-90032DD26F29}"/>
    <dgm:cxn modelId="{BB141198-C0E2-4949-8BCA-477309EB192C}" type="presOf" srcId="{A8D89239-1B0A-4948-99A1-F12207D18310}" destId="{8E66936A-2300-8F47-A337-00EF8D8C6252}" srcOrd="1" destOrd="0" presId="urn:microsoft.com/office/officeart/2005/8/layout/matrix1"/>
    <dgm:cxn modelId="{345745A3-183A-3C41-9FCE-519DF88F2B4D}" srcId="{AE2E4251-A5E1-6842-88A5-8ADC43892AD9}" destId="{3C202E68-F88F-F340-8EC8-11627D8107FF}" srcOrd="1" destOrd="0" parTransId="{BC3B607E-8BF1-1B43-A943-9C155A50C2D6}" sibTransId="{70025D00-F0D6-714F-9756-ECCEDA1CDC92}"/>
    <dgm:cxn modelId="{850103B3-A718-3143-BE15-A1E5817E49A3}" srcId="{0229BD7F-CE40-B143-B577-E7CEC05C2F0D}" destId="{AE2E4251-A5E1-6842-88A5-8ADC43892AD9}" srcOrd="0" destOrd="0" parTransId="{4587466A-0FA8-9C42-AA11-83560B1ED597}" sibTransId="{AFDD65AF-22F5-0649-870F-306AEA2ED1A2}"/>
    <dgm:cxn modelId="{5A05CABB-757D-6846-AE99-9F96422BA350}" type="presOf" srcId="{34360DA9-AE14-9C44-91AE-9EBE56E82A3B}" destId="{DD2C45E6-A902-5542-9470-7D3168897CE8}" srcOrd="0" destOrd="0" presId="urn:microsoft.com/office/officeart/2005/8/layout/matrix1"/>
    <dgm:cxn modelId="{80CBBBC1-322F-A04D-8087-3D0E31014674}" type="presOf" srcId="{A8D89239-1B0A-4948-99A1-F12207D18310}" destId="{F697BC62-C992-6449-B617-C7D7ADB3EE77}" srcOrd="0" destOrd="0" presId="urn:microsoft.com/office/officeart/2005/8/layout/matrix1"/>
    <dgm:cxn modelId="{0B7E4CD8-2623-2044-82B0-A12C087E5853}" type="presOf" srcId="{3C202E68-F88F-F340-8EC8-11627D8107FF}" destId="{E494DA2A-B972-4D40-9040-4C5456B34E7C}" srcOrd="0" destOrd="0" presId="urn:microsoft.com/office/officeart/2005/8/layout/matrix1"/>
    <dgm:cxn modelId="{90F345E1-D4DC-9F45-9E80-FB33E4A3FE8C}" type="presOf" srcId="{3C202E68-F88F-F340-8EC8-11627D8107FF}" destId="{449A66B2-0980-C54E-B8D4-EDC6D29F2AEA}" srcOrd="1" destOrd="0" presId="urn:microsoft.com/office/officeart/2005/8/layout/matrix1"/>
    <dgm:cxn modelId="{C1F7DDF8-C7D2-A240-9391-57CDB09D48A2}" srcId="{AE2E4251-A5E1-6842-88A5-8ADC43892AD9}" destId="{34360DA9-AE14-9C44-91AE-9EBE56E82A3B}" srcOrd="2" destOrd="0" parTransId="{9A26925D-6E30-FB4A-9C56-4D481DDB8B26}" sibTransId="{AC584010-C040-D74F-A7C1-7899C358DF09}"/>
    <dgm:cxn modelId="{E19C2B5D-1585-9F4A-8899-43BF25A773BC}" type="presParOf" srcId="{0D3CEE09-14EA-844D-9782-039C89836D68}" destId="{60AF9803-E5EC-CD4E-AEF8-9C52021E7CA1}" srcOrd="0" destOrd="0" presId="urn:microsoft.com/office/officeart/2005/8/layout/matrix1"/>
    <dgm:cxn modelId="{CCE01B27-0AE2-B64C-90EE-C0487FFABF61}" type="presParOf" srcId="{60AF9803-E5EC-CD4E-AEF8-9C52021E7CA1}" destId="{F697BC62-C992-6449-B617-C7D7ADB3EE77}" srcOrd="0" destOrd="0" presId="urn:microsoft.com/office/officeart/2005/8/layout/matrix1"/>
    <dgm:cxn modelId="{D6E9FE33-EE10-DE4A-B223-708F8265876D}" type="presParOf" srcId="{60AF9803-E5EC-CD4E-AEF8-9C52021E7CA1}" destId="{8E66936A-2300-8F47-A337-00EF8D8C6252}" srcOrd="1" destOrd="0" presId="urn:microsoft.com/office/officeart/2005/8/layout/matrix1"/>
    <dgm:cxn modelId="{E984CBFE-2C78-9B4D-814D-F3B026E10232}" type="presParOf" srcId="{60AF9803-E5EC-CD4E-AEF8-9C52021E7CA1}" destId="{E494DA2A-B972-4D40-9040-4C5456B34E7C}" srcOrd="2" destOrd="0" presId="urn:microsoft.com/office/officeart/2005/8/layout/matrix1"/>
    <dgm:cxn modelId="{B07F1E91-F30F-AC40-97D9-BFFBF0E1BF02}" type="presParOf" srcId="{60AF9803-E5EC-CD4E-AEF8-9C52021E7CA1}" destId="{449A66B2-0980-C54E-B8D4-EDC6D29F2AEA}" srcOrd="3" destOrd="0" presId="urn:microsoft.com/office/officeart/2005/8/layout/matrix1"/>
    <dgm:cxn modelId="{F97B0E9A-5842-4F4D-BA17-CC8A6C93BBB6}" type="presParOf" srcId="{60AF9803-E5EC-CD4E-AEF8-9C52021E7CA1}" destId="{DD2C45E6-A902-5542-9470-7D3168897CE8}" srcOrd="4" destOrd="0" presId="urn:microsoft.com/office/officeart/2005/8/layout/matrix1"/>
    <dgm:cxn modelId="{B9F15EF4-3179-C047-BC86-15766EC41A4C}" type="presParOf" srcId="{60AF9803-E5EC-CD4E-AEF8-9C52021E7CA1}" destId="{900C4827-E660-144A-BB72-88D581308FD0}" srcOrd="5" destOrd="0" presId="urn:microsoft.com/office/officeart/2005/8/layout/matrix1"/>
    <dgm:cxn modelId="{A7F519B0-FFF5-BF46-AC03-2A007306B252}" type="presParOf" srcId="{60AF9803-E5EC-CD4E-AEF8-9C52021E7CA1}" destId="{9C7BCAF0-E266-5B45-A76D-00B2C7B6ED71}" srcOrd="6" destOrd="0" presId="urn:microsoft.com/office/officeart/2005/8/layout/matrix1"/>
    <dgm:cxn modelId="{C2DA2863-4F12-3041-B0CF-DE327EF517BB}" type="presParOf" srcId="{60AF9803-E5EC-CD4E-AEF8-9C52021E7CA1}" destId="{FB24A4E9-4A2E-B340-BD93-D064DE87E113}" srcOrd="7" destOrd="0" presId="urn:microsoft.com/office/officeart/2005/8/layout/matrix1"/>
    <dgm:cxn modelId="{F73AB295-9A9F-8248-96A6-21C1FD231672}" type="presParOf" srcId="{0D3CEE09-14EA-844D-9782-039C89836D68}" destId="{189ACD1C-9556-5643-A6F8-9599B66C5EA2}" srcOrd="1" destOrd="0" presId="urn:microsoft.com/office/officeart/2005/8/layout/matrix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36B01E3-5378-4151-B3FD-82EB23758243}" type="doc">
      <dgm:prSet loTypeId="urn:microsoft.com/office/officeart/2005/8/layout/hierarchy4" loCatId="relationship" qsTypeId="urn:microsoft.com/office/officeart/2005/8/quickstyle/simple1" qsCatId="simple" csTypeId="urn:microsoft.com/office/officeart/2005/8/colors/colorful1" csCatId="colorful" phldr="1"/>
      <dgm:spPr/>
      <dgm:t>
        <a:bodyPr/>
        <a:lstStyle/>
        <a:p>
          <a:endParaRPr lang="en-US"/>
        </a:p>
      </dgm:t>
    </dgm:pt>
    <dgm:pt modelId="{E90EAA96-E591-41CC-B1B0-01CC9D9F4ACE}">
      <dgm:prSet phldrT="[Text]" custT="1"/>
      <dgm:spPr/>
      <dgm:t>
        <a:bodyPr/>
        <a:lstStyle/>
        <a:p>
          <a:r>
            <a:rPr lang="en-US" sz="3800" dirty="0"/>
            <a:t>Hazard Vulnerability Analysis</a:t>
          </a:r>
          <a:endParaRPr lang="en-US" sz="3800" i="1" dirty="0"/>
        </a:p>
      </dgm:t>
    </dgm:pt>
    <dgm:pt modelId="{AC3300DE-A75B-4D23-9764-19E019AE7DB8}" type="parTrans" cxnId="{7C0BA972-EC46-4116-951E-E36CD572993B}">
      <dgm:prSet/>
      <dgm:spPr/>
      <dgm:t>
        <a:bodyPr/>
        <a:lstStyle/>
        <a:p>
          <a:endParaRPr lang="en-US"/>
        </a:p>
      </dgm:t>
    </dgm:pt>
    <dgm:pt modelId="{9D2ACCC7-7F2F-4452-8903-D927602090C9}" type="sibTrans" cxnId="{7C0BA972-EC46-4116-951E-E36CD572993B}">
      <dgm:prSet/>
      <dgm:spPr/>
      <dgm:t>
        <a:bodyPr/>
        <a:lstStyle/>
        <a:p>
          <a:endParaRPr lang="en-US"/>
        </a:p>
      </dgm:t>
    </dgm:pt>
    <dgm:pt modelId="{7BCF6AC1-2453-43F8-8875-D95F64F36C1E}">
      <dgm:prSet phldrT="[Text]"/>
      <dgm:spPr/>
      <dgm:t>
        <a:bodyPr/>
        <a:lstStyle/>
        <a:p>
          <a:r>
            <a:rPr lang="en-US" dirty="0"/>
            <a:t>Emergency Operations Plan</a:t>
          </a:r>
        </a:p>
      </dgm:t>
    </dgm:pt>
    <dgm:pt modelId="{E20B52C2-CFC7-4658-BD12-44A8D235509F}" type="parTrans" cxnId="{F735C812-313E-4C50-97DC-D7221511CAD6}">
      <dgm:prSet/>
      <dgm:spPr/>
      <dgm:t>
        <a:bodyPr/>
        <a:lstStyle/>
        <a:p>
          <a:endParaRPr lang="en-US"/>
        </a:p>
      </dgm:t>
    </dgm:pt>
    <dgm:pt modelId="{804979BE-DA52-4383-9FAC-E377271E9D08}" type="sibTrans" cxnId="{F735C812-313E-4C50-97DC-D7221511CAD6}">
      <dgm:prSet/>
      <dgm:spPr/>
      <dgm:t>
        <a:bodyPr/>
        <a:lstStyle/>
        <a:p>
          <a:endParaRPr lang="en-US"/>
        </a:p>
      </dgm:t>
    </dgm:pt>
    <dgm:pt modelId="{54AB100F-DF1D-4427-ADA9-5B4BF8F3299E}">
      <dgm:prSet phldrT="[Text]"/>
      <dgm:spPr/>
      <dgm:t>
        <a:bodyPr/>
        <a:lstStyle/>
        <a:p>
          <a:r>
            <a:rPr lang="en-US" dirty="0">
              <a:solidFill>
                <a:schemeClr val="tx1">
                  <a:lumMod val="75000"/>
                  <a:lumOff val="25000"/>
                </a:schemeClr>
              </a:solidFill>
            </a:rPr>
            <a:t>Disaster Recovery Plan/ Procedures</a:t>
          </a:r>
        </a:p>
      </dgm:t>
    </dgm:pt>
    <dgm:pt modelId="{A5151438-8DBE-4268-925C-843578F5FD40}" type="parTrans" cxnId="{42BD026F-9D96-4071-BF64-16AEFB8D05AF}">
      <dgm:prSet/>
      <dgm:spPr/>
      <dgm:t>
        <a:bodyPr/>
        <a:lstStyle/>
        <a:p>
          <a:endParaRPr lang="en-US"/>
        </a:p>
      </dgm:t>
    </dgm:pt>
    <dgm:pt modelId="{7F48CF85-3112-4AC8-861A-D3E366D80A10}" type="sibTrans" cxnId="{42BD026F-9D96-4071-BF64-16AEFB8D05AF}">
      <dgm:prSet/>
      <dgm:spPr/>
      <dgm:t>
        <a:bodyPr/>
        <a:lstStyle/>
        <a:p>
          <a:endParaRPr lang="en-US"/>
        </a:p>
      </dgm:t>
    </dgm:pt>
    <dgm:pt modelId="{135444DA-1AF1-4722-B22A-4C28D124119D}">
      <dgm:prSet phldrT="[Text]" custT="1"/>
      <dgm:spPr/>
      <dgm:t>
        <a:bodyPr/>
        <a:lstStyle/>
        <a:p>
          <a:r>
            <a:rPr lang="en-US" sz="3800" dirty="0"/>
            <a:t>Integrated Preparedness Plan </a:t>
          </a:r>
          <a:br>
            <a:rPr lang="en-US" sz="3800" dirty="0"/>
          </a:br>
          <a:r>
            <a:rPr lang="en-US" sz="2000" i="1" dirty="0"/>
            <a:t>(Training &amp; Exercises)</a:t>
          </a:r>
          <a:endParaRPr lang="en-US" sz="3800" i="1" dirty="0"/>
        </a:p>
      </dgm:t>
    </dgm:pt>
    <dgm:pt modelId="{FA81D4F1-E3BA-401D-9092-AD96AB3BB020}" type="parTrans" cxnId="{300B3D6F-50C2-4581-986F-3154DBA8F6DD}">
      <dgm:prSet/>
      <dgm:spPr/>
      <dgm:t>
        <a:bodyPr/>
        <a:lstStyle/>
        <a:p>
          <a:endParaRPr lang="en-US"/>
        </a:p>
      </dgm:t>
    </dgm:pt>
    <dgm:pt modelId="{BED4AE25-DD45-40BC-9CBD-AD14EF4EF4E8}" type="sibTrans" cxnId="{300B3D6F-50C2-4581-986F-3154DBA8F6DD}">
      <dgm:prSet/>
      <dgm:spPr/>
      <dgm:t>
        <a:bodyPr/>
        <a:lstStyle/>
        <a:p>
          <a:endParaRPr lang="en-US"/>
        </a:p>
      </dgm:t>
    </dgm:pt>
    <dgm:pt modelId="{42F6D5BD-8C10-4A47-AA96-96B967A907D1}">
      <dgm:prSet phldrT="[Text]"/>
      <dgm:spPr/>
      <dgm:t>
        <a:bodyPr/>
        <a:lstStyle/>
        <a:p>
          <a:r>
            <a:rPr lang="en-US" dirty="0"/>
            <a:t>Business Continuity Plan</a:t>
          </a:r>
        </a:p>
      </dgm:t>
    </dgm:pt>
    <dgm:pt modelId="{34929209-0433-4D4B-B482-AF2D602F108F}" type="parTrans" cxnId="{99AB8909-D57F-4AF1-9BFC-165A9113A9BD}">
      <dgm:prSet/>
      <dgm:spPr/>
      <dgm:t>
        <a:bodyPr/>
        <a:lstStyle/>
        <a:p>
          <a:endParaRPr lang="en-US"/>
        </a:p>
      </dgm:t>
    </dgm:pt>
    <dgm:pt modelId="{A6B3421E-1FEE-4B2A-B3C0-91F9E2E4750A}" type="sibTrans" cxnId="{99AB8909-D57F-4AF1-9BFC-165A9113A9BD}">
      <dgm:prSet/>
      <dgm:spPr/>
      <dgm:t>
        <a:bodyPr/>
        <a:lstStyle/>
        <a:p>
          <a:endParaRPr lang="en-US"/>
        </a:p>
      </dgm:t>
    </dgm:pt>
    <dgm:pt modelId="{82326DE0-2FEF-4440-BB5C-543795CD1F68}">
      <dgm:prSet phldrT="[Text]"/>
      <dgm:spPr/>
      <dgm:t>
        <a:bodyPr/>
        <a:lstStyle/>
        <a:p>
          <a:r>
            <a:rPr lang="en-US" dirty="0">
              <a:solidFill>
                <a:schemeClr val="tx1">
                  <a:lumMod val="75000"/>
                  <a:lumOff val="25000"/>
                </a:schemeClr>
              </a:solidFill>
            </a:rPr>
            <a:t>Evacuation Plan</a:t>
          </a:r>
        </a:p>
      </dgm:t>
    </dgm:pt>
    <dgm:pt modelId="{C6B8A172-ABF4-4560-9B55-44298E15D6AC}" type="parTrans" cxnId="{751DE462-9126-4DEB-80EC-D13FB28B059F}">
      <dgm:prSet/>
      <dgm:spPr/>
      <dgm:t>
        <a:bodyPr/>
        <a:lstStyle/>
        <a:p>
          <a:endParaRPr lang="en-US"/>
        </a:p>
      </dgm:t>
    </dgm:pt>
    <dgm:pt modelId="{69806863-F883-4E8E-B02B-AF7491AB7B74}" type="sibTrans" cxnId="{751DE462-9126-4DEB-80EC-D13FB28B059F}">
      <dgm:prSet/>
      <dgm:spPr/>
      <dgm:t>
        <a:bodyPr/>
        <a:lstStyle/>
        <a:p>
          <a:endParaRPr lang="en-US"/>
        </a:p>
      </dgm:t>
    </dgm:pt>
    <dgm:pt modelId="{AAC16937-C82C-4FB3-B4CC-E99E491349DC}">
      <dgm:prSet phldrT="[Text]"/>
      <dgm:spPr/>
      <dgm:t>
        <a:bodyPr/>
        <a:lstStyle/>
        <a:p>
          <a:r>
            <a:rPr lang="en-US" dirty="0">
              <a:solidFill>
                <a:schemeClr val="tx1">
                  <a:lumMod val="75000"/>
                  <a:lumOff val="25000"/>
                </a:schemeClr>
              </a:solidFill>
            </a:rPr>
            <a:t>Disaster Inventory</a:t>
          </a:r>
        </a:p>
      </dgm:t>
    </dgm:pt>
    <dgm:pt modelId="{BEC1A445-2830-41E2-9353-5F5850D22605}" type="parTrans" cxnId="{8639B0E7-C197-454D-88DB-7F511FA8DB55}">
      <dgm:prSet/>
      <dgm:spPr/>
      <dgm:t>
        <a:bodyPr/>
        <a:lstStyle/>
        <a:p>
          <a:endParaRPr lang="en-US"/>
        </a:p>
      </dgm:t>
    </dgm:pt>
    <dgm:pt modelId="{60AD200A-FFFB-49C3-A85C-591EEF9573CB}" type="sibTrans" cxnId="{8639B0E7-C197-454D-88DB-7F511FA8DB55}">
      <dgm:prSet/>
      <dgm:spPr/>
      <dgm:t>
        <a:bodyPr/>
        <a:lstStyle/>
        <a:p>
          <a:endParaRPr lang="en-US"/>
        </a:p>
      </dgm:t>
    </dgm:pt>
    <dgm:pt modelId="{30F5BFD8-5829-41FE-ABA1-0D9CAB04A084}">
      <dgm:prSet phldrT="[Text]"/>
      <dgm:spPr/>
      <dgm:t>
        <a:bodyPr/>
        <a:lstStyle/>
        <a:p>
          <a:r>
            <a:rPr lang="en-US" dirty="0">
              <a:solidFill>
                <a:schemeClr val="tx1">
                  <a:lumMod val="75000"/>
                  <a:lumOff val="25000"/>
                </a:schemeClr>
              </a:solidFill>
            </a:rPr>
            <a:t>Dept. Specific Plans / Recovery Strategies</a:t>
          </a:r>
        </a:p>
      </dgm:t>
    </dgm:pt>
    <dgm:pt modelId="{3A25B389-325E-4031-AE94-6B2D87FF946B}" type="parTrans" cxnId="{D0472A12-E0FE-47BE-8AC5-6115B175EADD}">
      <dgm:prSet/>
      <dgm:spPr/>
      <dgm:t>
        <a:bodyPr/>
        <a:lstStyle/>
        <a:p>
          <a:endParaRPr lang="en-US"/>
        </a:p>
      </dgm:t>
    </dgm:pt>
    <dgm:pt modelId="{82424A94-8489-4539-A55A-48D718514A14}" type="sibTrans" cxnId="{D0472A12-E0FE-47BE-8AC5-6115B175EADD}">
      <dgm:prSet/>
      <dgm:spPr/>
      <dgm:t>
        <a:bodyPr/>
        <a:lstStyle/>
        <a:p>
          <a:endParaRPr lang="en-US"/>
        </a:p>
      </dgm:t>
    </dgm:pt>
    <dgm:pt modelId="{E2EB0890-EFEF-49B5-8B48-45F8486727EB}">
      <dgm:prSet phldrT="[Text]"/>
      <dgm:spPr/>
      <dgm:t>
        <a:bodyPr/>
        <a:lstStyle/>
        <a:p>
          <a:r>
            <a:rPr lang="en-US" dirty="0">
              <a:solidFill>
                <a:schemeClr val="tx1">
                  <a:lumMod val="75000"/>
                  <a:lumOff val="25000"/>
                </a:schemeClr>
              </a:solidFill>
            </a:rPr>
            <a:t>Crisis Communications Plan</a:t>
          </a:r>
        </a:p>
      </dgm:t>
    </dgm:pt>
    <dgm:pt modelId="{8DAB3454-5887-4E56-BF69-C5504ABFF8F4}" type="parTrans" cxnId="{44CB1BC4-C154-4370-979E-654C938A71EF}">
      <dgm:prSet/>
      <dgm:spPr/>
      <dgm:t>
        <a:bodyPr/>
        <a:lstStyle/>
        <a:p>
          <a:endParaRPr lang="en-US"/>
        </a:p>
      </dgm:t>
    </dgm:pt>
    <dgm:pt modelId="{3A5961B8-B8D7-497A-94DC-ED2EB55241CB}" type="sibTrans" cxnId="{44CB1BC4-C154-4370-979E-654C938A71EF}">
      <dgm:prSet/>
      <dgm:spPr/>
      <dgm:t>
        <a:bodyPr/>
        <a:lstStyle/>
        <a:p>
          <a:endParaRPr lang="en-US"/>
        </a:p>
      </dgm:t>
    </dgm:pt>
    <dgm:pt modelId="{E71D1B60-A73E-401A-95C5-EC02232F8886}">
      <dgm:prSet phldrT="[Text]"/>
      <dgm:spPr/>
      <dgm:t>
        <a:bodyPr/>
        <a:lstStyle/>
        <a:p>
          <a:r>
            <a:rPr lang="en-US" dirty="0">
              <a:solidFill>
                <a:schemeClr val="tx1">
                  <a:lumMod val="75000"/>
                  <a:lumOff val="25000"/>
                </a:schemeClr>
              </a:solidFill>
            </a:rPr>
            <a:t>Business Impact Analysis (BIA)</a:t>
          </a:r>
        </a:p>
      </dgm:t>
    </dgm:pt>
    <dgm:pt modelId="{2C9C8C8A-9256-496D-A454-900C0A07C804}" type="parTrans" cxnId="{A4E0C76E-5CCC-44E4-AB8A-1AD64A9CD61F}">
      <dgm:prSet/>
      <dgm:spPr/>
      <dgm:t>
        <a:bodyPr/>
        <a:lstStyle/>
        <a:p>
          <a:endParaRPr lang="en-US"/>
        </a:p>
      </dgm:t>
    </dgm:pt>
    <dgm:pt modelId="{84F8956C-831D-4163-8318-11DAAC644889}" type="sibTrans" cxnId="{A4E0C76E-5CCC-44E4-AB8A-1AD64A9CD61F}">
      <dgm:prSet/>
      <dgm:spPr/>
      <dgm:t>
        <a:bodyPr/>
        <a:lstStyle/>
        <a:p>
          <a:endParaRPr lang="en-US"/>
        </a:p>
      </dgm:t>
    </dgm:pt>
    <dgm:pt modelId="{0C45CC85-BD05-4B0C-8E4C-DAFEEC4BA8FF}" type="pres">
      <dgm:prSet presAssocID="{036B01E3-5378-4151-B3FD-82EB23758243}" presName="Name0" presStyleCnt="0">
        <dgm:presLayoutVars>
          <dgm:chPref val="1"/>
          <dgm:dir/>
          <dgm:animOne val="branch"/>
          <dgm:animLvl val="lvl"/>
          <dgm:resizeHandles/>
        </dgm:presLayoutVars>
      </dgm:prSet>
      <dgm:spPr/>
    </dgm:pt>
    <dgm:pt modelId="{8452139B-4849-41A5-A3B8-DBEB1D5DD7DD}" type="pres">
      <dgm:prSet presAssocID="{E90EAA96-E591-41CC-B1B0-01CC9D9F4ACE}" presName="vertOne" presStyleCnt="0"/>
      <dgm:spPr/>
    </dgm:pt>
    <dgm:pt modelId="{53C92E5B-06E6-4F17-A546-4BF73A6717E2}" type="pres">
      <dgm:prSet presAssocID="{E90EAA96-E591-41CC-B1B0-01CC9D9F4ACE}" presName="txOne" presStyleLbl="node0" presStyleIdx="0" presStyleCnt="1">
        <dgm:presLayoutVars>
          <dgm:chPref val="3"/>
        </dgm:presLayoutVars>
      </dgm:prSet>
      <dgm:spPr/>
    </dgm:pt>
    <dgm:pt modelId="{7AD75A72-13AB-4766-8A26-EE2FB6ACD8E5}" type="pres">
      <dgm:prSet presAssocID="{E90EAA96-E591-41CC-B1B0-01CC9D9F4ACE}" presName="parTransOne" presStyleCnt="0"/>
      <dgm:spPr/>
    </dgm:pt>
    <dgm:pt modelId="{4D4E10F9-53DF-4679-8CD9-28F5BB66304C}" type="pres">
      <dgm:prSet presAssocID="{E90EAA96-E591-41CC-B1B0-01CC9D9F4ACE}" presName="horzOne" presStyleCnt="0"/>
      <dgm:spPr/>
    </dgm:pt>
    <dgm:pt modelId="{605F371F-70F3-4C2D-9998-05C4DD847D8E}" type="pres">
      <dgm:prSet presAssocID="{135444DA-1AF1-4722-B22A-4C28D124119D}" presName="vertTwo" presStyleCnt="0"/>
      <dgm:spPr/>
    </dgm:pt>
    <dgm:pt modelId="{C65B5D82-CC5E-480D-8839-E3E0D6B1516B}" type="pres">
      <dgm:prSet presAssocID="{135444DA-1AF1-4722-B22A-4C28D124119D}" presName="txTwo" presStyleLbl="node2" presStyleIdx="0" presStyleCnt="1">
        <dgm:presLayoutVars>
          <dgm:chPref val="3"/>
        </dgm:presLayoutVars>
      </dgm:prSet>
      <dgm:spPr/>
    </dgm:pt>
    <dgm:pt modelId="{2BE72314-9FC8-43D6-8E6B-D3D9ACDF2F48}" type="pres">
      <dgm:prSet presAssocID="{135444DA-1AF1-4722-B22A-4C28D124119D}" presName="parTransTwo" presStyleCnt="0"/>
      <dgm:spPr/>
    </dgm:pt>
    <dgm:pt modelId="{62AA9AC3-61CA-44F0-BEA0-1611DD319094}" type="pres">
      <dgm:prSet presAssocID="{135444DA-1AF1-4722-B22A-4C28D124119D}" presName="horzTwo" presStyleCnt="0"/>
      <dgm:spPr/>
    </dgm:pt>
    <dgm:pt modelId="{108CEA91-3743-4A9D-8F51-F020B281F7D9}" type="pres">
      <dgm:prSet presAssocID="{7BCF6AC1-2453-43F8-8875-D95F64F36C1E}" presName="vertThree" presStyleCnt="0"/>
      <dgm:spPr/>
    </dgm:pt>
    <dgm:pt modelId="{3F48BBD0-7ECE-42D9-9991-8E1F99F643E2}" type="pres">
      <dgm:prSet presAssocID="{7BCF6AC1-2453-43F8-8875-D95F64F36C1E}" presName="txThree" presStyleLbl="node3" presStyleIdx="0" presStyleCnt="2">
        <dgm:presLayoutVars>
          <dgm:chPref val="3"/>
        </dgm:presLayoutVars>
      </dgm:prSet>
      <dgm:spPr/>
    </dgm:pt>
    <dgm:pt modelId="{A820D933-C187-4687-8E61-63AB3FB5ABDD}" type="pres">
      <dgm:prSet presAssocID="{7BCF6AC1-2453-43F8-8875-D95F64F36C1E}" presName="parTransThree" presStyleCnt="0"/>
      <dgm:spPr/>
    </dgm:pt>
    <dgm:pt modelId="{3EFAFBB8-7BA5-49C9-A1BB-7B3817380288}" type="pres">
      <dgm:prSet presAssocID="{7BCF6AC1-2453-43F8-8875-D95F64F36C1E}" presName="horzThree" presStyleCnt="0"/>
      <dgm:spPr/>
    </dgm:pt>
    <dgm:pt modelId="{AB4E61E3-9139-49C3-92BD-EA777D102B9A}" type="pres">
      <dgm:prSet presAssocID="{82326DE0-2FEF-4440-BB5C-543795CD1F68}" presName="vertFour" presStyleCnt="0">
        <dgm:presLayoutVars>
          <dgm:chPref val="3"/>
        </dgm:presLayoutVars>
      </dgm:prSet>
      <dgm:spPr/>
    </dgm:pt>
    <dgm:pt modelId="{64BF96A6-A440-41B5-AAFC-505D8F7D9555}" type="pres">
      <dgm:prSet presAssocID="{82326DE0-2FEF-4440-BB5C-543795CD1F68}" presName="txFour" presStyleLbl="node4" presStyleIdx="0" presStyleCnt="6">
        <dgm:presLayoutVars>
          <dgm:chPref val="3"/>
        </dgm:presLayoutVars>
      </dgm:prSet>
      <dgm:spPr/>
    </dgm:pt>
    <dgm:pt modelId="{D365D85F-9514-4A7C-A944-EA190F0AB3DE}" type="pres">
      <dgm:prSet presAssocID="{82326DE0-2FEF-4440-BB5C-543795CD1F68}" presName="horzFour" presStyleCnt="0"/>
      <dgm:spPr/>
    </dgm:pt>
    <dgm:pt modelId="{584E898E-C2A0-4554-8CF8-E9A6DA8654BF}" type="pres">
      <dgm:prSet presAssocID="{69806863-F883-4E8E-B02B-AF7491AB7B74}" presName="sibSpaceFour" presStyleCnt="0"/>
      <dgm:spPr/>
    </dgm:pt>
    <dgm:pt modelId="{D7369586-CF3E-4C26-ABF0-695A0527288F}" type="pres">
      <dgm:prSet presAssocID="{AAC16937-C82C-4FB3-B4CC-E99E491349DC}" presName="vertFour" presStyleCnt="0">
        <dgm:presLayoutVars>
          <dgm:chPref val="3"/>
        </dgm:presLayoutVars>
      </dgm:prSet>
      <dgm:spPr/>
    </dgm:pt>
    <dgm:pt modelId="{32B0B06B-E541-417A-9E9D-8541E3398638}" type="pres">
      <dgm:prSet presAssocID="{AAC16937-C82C-4FB3-B4CC-E99E491349DC}" presName="txFour" presStyleLbl="node4" presStyleIdx="1" presStyleCnt="6">
        <dgm:presLayoutVars>
          <dgm:chPref val="3"/>
        </dgm:presLayoutVars>
      </dgm:prSet>
      <dgm:spPr/>
    </dgm:pt>
    <dgm:pt modelId="{871A4BC5-6FC7-4E33-8D0E-8D3DBA9F5CB6}" type="pres">
      <dgm:prSet presAssocID="{AAC16937-C82C-4FB3-B4CC-E99E491349DC}" presName="horzFour" presStyleCnt="0"/>
      <dgm:spPr/>
    </dgm:pt>
    <dgm:pt modelId="{754AD811-94D2-4078-B6EE-B97A18A5D185}" type="pres">
      <dgm:prSet presAssocID="{60AD200A-FFFB-49C3-A85C-591EEF9573CB}" presName="sibSpaceFour" presStyleCnt="0"/>
      <dgm:spPr/>
    </dgm:pt>
    <dgm:pt modelId="{78C24C7C-CDEF-4A1F-8E97-2FC11B31FBF9}" type="pres">
      <dgm:prSet presAssocID="{E2EB0890-EFEF-49B5-8B48-45F8486727EB}" presName="vertFour" presStyleCnt="0">
        <dgm:presLayoutVars>
          <dgm:chPref val="3"/>
        </dgm:presLayoutVars>
      </dgm:prSet>
      <dgm:spPr/>
    </dgm:pt>
    <dgm:pt modelId="{275D1909-917B-4222-A2D7-ACEC38A7AD6B}" type="pres">
      <dgm:prSet presAssocID="{E2EB0890-EFEF-49B5-8B48-45F8486727EB}" presName="txFour" presStyleLbl="node4" presStyleIdx="2" presStyleCnt="6">
        <dgm:presLayoutVars>
          <dgm:chPref val="3"/>
        </dgm:presLayoutVars>
      </dgm:prSet>
      <dgm:spPr/>
    </dgm:pt>
    <dgm:pt modelId="{07874BDE-E005-4BF9-8B3C-1F9646E99B6B}" type="pres">
      <dgm:prSet presAssocID="{E2EB0890-EFEF-49B5-8B48-45F8486727EB}" presName="horzFour" presStyleCnt="0"/>
      <dgm:spPr/>
    </dgm:pt>
    <dgm:pt modelId="{BE8FC9C1-C5D8-49DD-B1DA-8565356CAA1F}" type="pres">
      <dgm:prSet presAssocID="{804979BE-DA52-4383-9FAC-E377271E9D08}" presName="sibSpaceThree" presStyleCnt="0"/>
      <dgm:spPr/>
    </dgm:pt>
    <dgm:pt modelId="{45C32BC4-16E1-450F-AF2B-E5AAD6C615E3}" type="pres">
      <dgm:prSet presAssocID="{42F6D5BD-8C10-4A47-AA96-96B967A907D1}" presName="vertThree" presStyleCnt="0"/>
      <dgm:spPr/>
    </dgm:pt>
    <dgm:pt modelId="{45509B8D-CA92-4698-ACAE-C34F9A3D42BD}" type="pres">
      <dgm:prSet presAssocID="{42F6D5BD-8C10-4A47-AA96-96B967A907D1}" presName="txThree" presStyleLbl="node3" presStyleIdx="1" presStyleCnt="2">
        <dgm:presLayoutVars>
          <dgm:chPref val="3"/>
        </dgm:presLayoutVars>
      </dgm:prSet>
      <dgm:spPr/>
    </dgm:pt>
    <dgm:pt modelId="{C5B5C30F-4037-447F-92CC-74FA4F09CEB0}" type="pres">
      <dgm:prSet presAssocID="{42F6D5BD-8C10-4A47-AA96-96B967A907D1}" presName="parTransThree" presStyleCnt="0"/>
      <dgm:spPr/>
    </dgm:pt>
    <dgm:pt modelId="{100C5E76-B195-473D-BCCD-EFDE445F0737}" type="pres">
      <dgm:prSet presAssocID="{42F6D5BD-8C10-4A47-AA96-96B967A907D1}" presName="horzThree" presStyleCnt="0"/>
      <dgm:spPr/>
    </dgm:pt>
    <dgm:pt modelId="{D6E2FA54-3927-4147-B834-38B8B1848BD2}" type="pres">
      <dgm:prSet presAssocID="{54AB100F-DF1D-4427-ADA9-5B4BF8F3299E}" presName="vertFour" presStyleCnt="0">
        <dgm:presLayoutVars>
          <dgm:chPref val="3"/>
        </dgm:presLayoutVars>
      </dgm:prSet>
      <dgm:spPr/>
    </dgm:pt>
    <dgm:pt modelId="{A082F857-CA35-4D8E-A677-EBDAC1B2EADE}" type="pres">
      <dgm:prSet presAssocID="{54AB100F-DF1D-4427-ADA9-5B4BF8F3299E}" presName="txFour" presStyleLbl="node4" presStyleIdx="3" presStyleCnt="6">
        <dgm:presLayoutVars>
          <dgm:chPref val="3"/>
        </dgm:presLayoutVars>
      </dgm:prSet>
      <dgm:spPr/>
    </dgm:pt>
    <dgm:pt modelId="{3D4B9643-CF8D-4DCD-8939-ABF04F171FEC}" type="pres">
      <dgm:prSet presAssocID="{54AB100F-DF1D-4427-ADA9-5B4BF8F3299E}" presName="horzFour" presStyleCnt="0"/>
      <dgm:spPr/>
    </dgm:pt>
    <dgm:pt modelId="{92E708CE-F257-43DD-B95F-92D9895A6CBE}" type="pres">
      <dgm:prSet presAssocID="{7F48CF85-3112-4AC8-861A-D3E366D80A10}" presName="sibSpaceFour" presStyleCnt="0"/>
      <dgm:spPr/>
    </dgm:pt>
    <dgm:pt modelId="{4FB77082-ADDB-4C59-AA98-39FD56A2424D}" type="pres">
      <dgm:prSet presAssocID="{E71D1B60-A73E-401A-95C5-EC02232F8886}" presName="vertFour" presStyleCnt="0">
        <dgm:presLayoutVars>
          <dgm:chPref val="3"/>
        </dgm:presLayoutVars>
      </dgm:prSet>
      <dgm:spPr/>
    </dgm:pt>
    <dgm:pt modelId="{439896E6-1256-472E-93BF-063DB85B2134}" type="pres">
      <dgm:prSet presAssocID="{E71D1B60-A73E-401A-95C5-EC02232F8886}" presName="txFour" presStyleLbl="node4" presStyleIdx="4" presStyleCnt="6">
        <dgm:presLayoutVars>
          <dgm:chPref val="3"/>
        </dgm:presLayoutVars>
      </dgm:prSet>
      <dgm:spPr/>
    </dgm:pt>
    <dgm:pt modelId="{4E970642-01F3-4E4C-9E3D-7F2977BBE4A2}" type="pres">
      <dgm:prSet presAssocID="{E71D1B60-A73E-401A-95C5-EC02232F8886}" presName="horzFour" presStyleCnt="0"/>
      <dgm:spPr/>
    </dgm:pt>
    <dgm:pt modelId="{EF0285B9-2BDB-421A-9CB1-6BC6C7DD1E31}" type="pres">
      <dgm:prSet presAssocID="{84F8956C-831D-4163-8318-11DAAC644889}" presName="sibSpaceFour" presStyleCnt="0"/>
      <dgm:spPr/>
    </dgm:pt>
    <dgm:pt modelId="{F64540CB-BE68-4165-8433-699F5C0D34EB}" type="pres">
      <dgm:prSet presAssocID="{30F5BFD8-5829-41FE-ABA1-0D9CAB04A084}" presName="vertFour" presStyleCnt="0">
        <dgm:presLayoutVars>
          <dgm:chPref val="3"/>
        </dgm:presLayoutVars>
      </dgm:prSet>
      <dgm:spPr/>
    </dgm:pt>
    <dgm:pt modelId="{DDF65644-BC15-42F0-8FCF-00DE1FB48CF4}" type="pres">
      <dgm:prSet presAssocID="{30F5BFD8-5829-41FE-ABA1-0D9CAB04A084}" presName="txFour" presStyleLbl="node4" presStyleIdx="5" presStyleCnt="6">
        <dgm:presLayoutVars>
          <dgm:chPref val="3"/>
        </dgm:presLayoutVars>
      </dgm:prSet>
      <dgm:spPr/>
    </dgm:pt>
    <dgm:pt modelId="{93F02CA7-091F-436D-8243-D96874E42638}" type="pres">
      <dgm:prSet presAssocID="{30F5BFD8-5829-41FE-ABA1-0D9CAB04A084}" presName="horzFour" presStyleCnt="0"/>
      <dgm:spPr/>
    </dgm:pt>
  </dgm:ptLst>
  <dgm:cxnLst>
    <dgm:cxn modelId="{4D570709-A343-49A0-98A3-19C7CDA2EDBA}" type="presOf" srcId="{82326DE0-2FEF-4440-BB5C-543795CD1F68}" destId="{64BF96A6-A440-41B5-AAFC-505D8F7D9555}" srcOrd="0" destOrd="0" presId="urn:microsoft.com/office/officeart/2005/8/layout/hierarchy4"/>
    <dgm:cxn modelId="{99AB8909-D57F-4AF1-9BFC-165A9113A9BD}" srcId="{135444DA-1AF1-4722-B22A-4C28D124119D}" destId="{42F6D5BD-8C10-4A47-AA96-96B967A907D1}" srcOrd="1" destOrd="0" parTransId="{34929209-0433-4D4B-B482-AF2D602F108F}" sibTransId="{A6B3421E-1FEE-4B2A-B3C0-91F9E2E4750A}"/>
    <dgm:cxn modelId="{D0472A12-E0FE-47BE-8AC5-6115B175EADD}" srcId="{42F6D5BD-8C10-4A47-AA96-96B967A907D1}" destId="{30F5BFD8-5829-41FE-ABA1-0D9CAB04A084}" srcOrd="2" destOrd="0" parTransId="{3A25B389-325E-4031-AE94-6B2D87FF946B}" sibTransId="{82424A94-8489-4539-A55A-48D718514A14}"/>
    <dgm:cxn modelId="{F735C812-313E-4C50-97DC-D7221511CAD6}" srcId="{135444DA-1AF1-4722-B22A-4C28D124119D}" destId="{7BCF6AC1-2453-43F8-8875-D95F64F36C1E}" srcOrd="0" destOrd="0" parTransId="{E20B52C2-CFC7-4658-BD12-44A8D235509F}" sibTransId="{804979BE-DA52-4383-9FAC-E377271E9D08}"/>
    <dgm:cxn modelId="{AA233A22-E7ED-4FDB-BF47-C90D4A54243D}" type="presOf" srcId="{E90EAA96-E591-41CC-B1B0-01CC9D9F4ACE}" destId="{53C92E5B-06E6-4F17-A546-4BF73A6717E2}" srcOrd="0" destOrd="0" presId="urn:microsoft.com/office/officeart/2005/8/layout/hierarchy4"/>
    <dgm:cxn modelId="{E1E0B847-99BD-41CA-8A8F-EE5BD444F7E9}" type="presOf" srcId="{7BCF6AC1-2453-43F8-8875-D95F64F36C1E}" destId="{3F48BBD0-7ECE-42D9-9991-8E1F99F643E2}" srcOrd="0" destOrd="0" presId="urn:microsoft.com/office/officeart/2005/8/layout/hierarchy4"/>
    <dgm:cxn modelId="{AFAB185F-5454-4402-A3DD-1DBB01977765}" type="presOf" srcId="{54AB100F-DF1D-4427-ADA9-5B4BF8F3299E}" destId="{A082F857-CA35-4D8E-A677-EBDAC1B2EADE}" srcOrd="0" destOrd="0" presId="urn:microsoft.com/office/officeart/2005/8/layout/hierarchy4"/>
    <dgm:cxn modelId="{D5C0FA61-F1D6-4FE5-8C88-4572EDEC35F1}" type="presOf" srcId="{E71D1B60-A73E-401A-95C5-EC02232F8886}" destId="{439896E6-1256-472E-93BF-063DB85B2134}" srcOrd="0" destOrd="0" presId="urn:microsoft.com/office/officeart/2005/8/layout/hierarchy4"/>
    <dgm:cxn modelId="{751DE462-9126-4DEB-80EC-D13FB28B059F}" srcId="{7BCF6AC1-2453-43F8-8875-D95F64F36C1E}" destId="{82326DE0-2FEF-4440-BB5C-543795CD1F68}" srcOrd="0" destOrd="0" parTransId="{C6B8A172-ABF4-4560-9B55-44298E15D6AC}" sibTransId="{69806863-F883-4E8E-B02B-AF7491AB7B74}"/>
    <dgm:cxn modelId="{A4E0C76E-5CCC-44E4-AB8A-1AD64A9CD61F}" srcId="{42F6D5BD-8C10-4A47-AA96-96B967A907D1}" destId="{E71D1B60-A73E-401A-95C5-EC02232F8886}" srcOrd="1" destOrd="0" parTransId="{2C9C8C8A-9256-496D-A454-900C0A07C804}" sibTransId="{84F8956C-831D-4163-8318-11DAAC644889}"/>
    <dgm:cxn modelId="{42BD026F-9D96-4071-BF64-16AEFB8D05AF}" srcId="{42F6D5BD-8C10-4A47-AA96-96B967A907D1}" destId="{54AB100F-DF1D-4427-ADA9-5B4BF8F3299E}" srcOrd="0" destOrd="0" parTransId="{A5151438-8DBE-4268-925C-843578F5FD40}" sibTransId="{7F48CF85-3112-4AC8-861A-D3E366D80A10}"/>
    <dgm:cxn modelId="{300B3D6F-50C2-4581-986F-3154DBA8F6DD}" srcId="{E90EAA96-E591-41CC-B1B0-01CC9D9F4ACE}" destId="{135444DA-1AF1-4722-B22A-4C28D124119D}" srcOrd="0" destOrd="0" parTransId="{FA81D4F1-E3BA-401D-9092-AD96AB3BB020}" sibTransId="{BED4AE25-DD45-40BC-9CBD-AD14EF4EF4E8}"/>
    <dgm:cxn modelId="{7C0BA972-EC46-4116-951E-E36CD572993B}" srcId="{036B01E3-5378-4151-B3FD-82EB23758243}" destId="{E90EAA96-E591-41CC-B1B0-01CC9D9F4ACE}" srcOrd="0" destOrd="0" parTransId="{AC3300DE-A75B-4D23-9764-19E019AE7DB8}" sibTransId="{9D2ACCC7-7F2F-4452-8903-D927602090C9}"/>
    <dgm:cxn modelId="{2EB51383-8885-4C79-87EF-1449CA8E5C97}" type="presOf" srcId="{E2EB0890-EFEF-49B5-8B48-45F8486727EB}" destId="{275D1909-917B-4222-A2D7-ACEC38A7AD6B}" srcOrd="0" destOrd="0" presId="urn:microsoft.com/office/officeart/2005/8/layout/hierarchy4"/>
    <dgm:cxn modelId="{D5DA3588-BB6E-46B8-B9A7-17E9135F95D9}" type="presOf" srcId="{135444DA-1AF1-4722-B22A-4C28D124119D}" destId="{C65B5D82-CC5E-480D-8839-E3E0D6B1516B}" srcOrd="0" destOrd="0" presId="urn:microsoft.com/office/officeart/2005/8/layout/hierarchy4"/>
    <dgm:cxn modelId="{E4F3B2BF-A0F2-48F0-9A53-5770AB4FE208}" type="presOf" srcId="{42F6D5BD-8C10-4A47-AA96-96B967A907D1}" destId="{45509B8D-CA92-4698-ACAE-C34F9A3D42BD}" srcOrd="0" destOrd="0" presId="urn:microsoft.com/office/officeart/2005/8/layout/hierarchy4"/>
    <dgm:cxn modelId="{44CB1BC4-C154-4370-979E-654C938A71EF}" srcId="{7BCF6AC1-2453-43F8-8875-D95F64F36C1E}" destId="{E2EB0890-EFEF-49B5-8B48-45F8486727EB}" srcOrd="2" destOrd="0" parTransId="{8DAB3454-5887-4E56-BF69-C5504ABFF8F4}" sibTransId="{3A5961B8-B8D7-497A-94DC-ED2EB55241CB}"/>
    <dgm:cxn modelId="{543DA6CB-A901-49DA-B46F-3F704301D2EA}" type="presOf" srcId="{036B01E3-5378-4151-B3FD-82EB23758243}" destId="{0C45CC85-BD05-4B0C-8E4C-DAFEEC4BA8FF}" srcOrd="0" destOrd="0" presId="urn:microsoft.com/office/officeart/2005/8/layout/hierarchy4"/>
    <dgm:cxn modelId="{8639B0E7-C197-454D-88DB-7F511FA8DB55}" srcId="{7BCF6AC1-2453-43F8-8875-D95F64F36C1E}" destId="{AAC16937-C82C-4FB3-B4CC-E99E491349DC}" srcOrd="1" destOrd="0" parTransId="{BEC1A445-2830-41E2-9353-5F5850D22605}" sibTransId="{60AD200A-FFFB-49C3-A85C-591EEF9573CB}"/>
    <dgm:cxn modelId="{0F3103ED-2CE1-4638-AC90-46D6AF51AA95}" type="presOf" srcId="{30F5BFD8-5829-41FE-ABA1-0D9CAB04A084}" destId="{DDF65644-BC15-42F0-8FCF-00DE1FB48CF4}" srcOrd="0" destOrd="0" presId="urn:microsoft.com/office/officeart/2005/8/layout/hierarchy4"/>
    <dgm:cxn modelId="{FF3B05F3-E4B5-46D8-9C4A-2C2C2999AD69}" type="presOf" srcId="{AAC16937-C82C-4FB3-B4CC-E99E491349DC}" destId="{32B0B06B-E541-417A-9E9D-8541E3398638}" srcOrd="0" destOrd="0" presId="urn:microsoft.com/office/officeart/2005/8/layout/hierarchy4"/>
    <dgm:cxn modelId="{3D97FDE9-EFC6-4D00-9AC8-150BE4A5D283}" type="presParOf" srcId="{0C45CC85-BD05-4B0C-8E4C-DAFEEC4BA8FF}" destId="{8452139B-4849-41A5-A3B8-DBEB1D5DD7DD}" srcOrd="0" destOrd="0" presId="urn:microsoft.com/office/officeart/2005/8/layout/hierarchy4"/>
    <dgm:cxn modelId="{B7EBED21-DF59-4CA4-9F41-CF19351303B9}" type="presParOf" srcId="{8452139B-4849-41A5-A3B8-DBEB1D5DD7DD}" destId="{53C92E5B-06E6-4F17-A546-4BF73A6717E2}" srcOrd="0" destOrd="0" presId="urn:microsoft.com/office/officeart/2005/8/layout/hierarchy4"/>
    <dgm:cxn modelId="{86555026-175D-4B61-9D3C-A272A1AD77DE}" type="presParOf" srcId="{8452139B-4849-41A5-A3B8-DBEB1D5DD7DD}" destId="{7AD75A72-13AB-4766-8A26-EE2FB6ACD8E5}" srcOrd="1" destOrd="0" presId="urn:microsoft.com/office/officeart/2005/8/layout/hierarchy4"/>
    <dgm:cxn modelId="{87386E42-3158-4919-9F5C-390E7A853A01}" type="presParOf" srcId="{8452139B-4849-41A5-A3B8-DBEB1D5DD7DD}" destId="{4D4E10F9-53DF-4679-8CD9-28F5BB66304C}" srcOrd="2" destOrd="0" presId="urn:microsoft.com/office/officeart/2005/8/layout/hierarchy4"/>
    <dgm:cxn modelId="{4A560D49-31B0-419F-ABCD-77AE27CDE236}" type="presParOf" srcId="{4D4E10F9-53DF-4679-8CD9-28F5BB66304C}" destId="{605F371F-70F3-4C2D-9998-05C4DD847D8E}" srcOrd="0" destOrd="0" presId="urn:microsoft.com/office/officeart/2005/8/layout/hierarchy4"/>
    <dgm:cxn modelId="{3B7E763F-7C15-44A9-A6FA-E9CDD55709E3}" type="presParOf" srcId="{605F371F-70F3-4C2D-9998-05C4DD847D8E}" destId="{C65B5D82-CC5E-480D-8839-E3E0D6B1516B}" srcOrd="0" destOrd="0" presId="urn:microsoft.com/office/officeart/2005/8/layout/hierarchy4"/>
    <dgm:cxn modelId="{223D35DA-2153-41C7-A960-C8C6B8E6783E}" type="presParOf" srcId="{605F371F-70F3-4C2D-9998-05C4DD847D8E}" destId="{2BE72314-9FC8-43D6-8E6B-D3D9ACDF2F48}" srcOrd="1" destOrd="0" presId="urn:microsoft.com/office/officeart/2005/8/layout/hierarchy4"/>
    <dgm:cxn modelId="{AEFB7942-C649-4B3B-A2DD-068AE9050E23}" type="presParOf" srcId="{605F371F-70F3-4C2D-9998-05C4DD847D8E}" destId="{62AA9AC3-61CA-44F0-BEA0-1611DD319094}" srcOrd="2" destOrd="0" presId="urn:microsoft.com/office/officeart/2005/8/layout/hierarchy4"/>
    <dgm:cxn modelId="{69D04751-76E7-4BD1-BD47-966AC899047F}" type="presParOf" srcId="{62AA9AC3-61CA-44F0-BEA0-1611DD319094}" destId="{108CEA91-3743-4A9D-8F51-F020B281F7D9}" srcOrd="0" destOrd="0" presId="urn:microsoft.com/office/officeart/2005/8/layout/hierarchy4"/>
    <dgm:cxn modelId="{DB8981C3-2D0D-4DED-8312-56A42EE0440C}" type="presParOf" srcId="{108CEA91-3743-4A9D-8F51-F020B281F7D9}" destId="{3F48BBD0-7ECE-42D9-9991-8E1F99F643E2}" srcOrd="0" destOrd="0" presId="urn:microsoft.com/office/officeart/2005/8/layout/hierarchy4"/>
    <dgm:cxn modelId="{B3E27E57-04DB-4317-80AD-6453683BE614}" type="presParOf" srcId="{108CEA91-3743-4A9D-8F51-F020B281F7D9}" destId="{A820D933-C187-4687-8E61-63AB3FB5ABDD}" srcOrd="1" destOrd="0" presId="urn:microsoft.com/office/officeart/2005/8/layout/hierarchy4"/>
    <dgm:cxn modelId="{E6CD4FBF-054B-49AD-A766-6EA8476C4151}" type="presParOf" srcId="{108CEA91-3743-4A9D-8F51-F020B281F7D9}" destId="{3EFAFBB8-7BA5-49C9-A1BB-7B3817380288}" srcOrd="2" destOrd="0" presId="urn:microsoft.com/office/officeart/2005/8/layout/hierarchy4"/>
    <dgm:cxn modelId="{66130F82-03A2-441A-91B2-E2A81FA7BBE5}" type="presParOf" srcId="{3EFAFBB8-7BA5-49C9-A1BB-7B3817380288}" destId="{AB4E61E3-9139-49C3-92BD-EA777D102B9A}" srcOrd="0" destOrd="0" presId="urn:microsoft.com/office/officeart/2005/8/layout/hierarchy4"/>
    <dgm:cxn modelId="{EEBA5825-2E98-4A68-9CFA-648BE1494F97}" type="presParOf" srcId="{AB4E61E3-9139-49C3-92BD-EA777D102B9A}" destId="{64BF96A6-A440-41B5-AAFC-505D8F7D9555}" srcOrd="0" destOrd="0" presId="urn:microsoft.com/office/officeart/2005/8/layout/hierarchy4"/>
    <dgm:cxn modelId="{35387C55-C512-44C1-B99A-3B19467EE0CE}" type="presParOf" srcId="{AB4E61E3-9139-49C3-92BD-EA777D102B9A}" destId="{D365D85F-9514-4A7C-A944-EA190F0AB3DE}" srcOrd="1" destOrd="0" presId="urn:microsoft.com/office/officeart/2005/8/layout/hierarchy4"/>
    <dgm:cxn modelId="{505BB9DA-49AA-49D0-9213-E1C20D3035E1}" type="presParOf" srcId="{3EFAFBB8-7BA5-49C9-A1BB-7B3817380288}" destId="{584E898E-C2A0-4554-8CF8-E9A6DA8654BF}" srcOrd="1" destOrd="0" presId="urn:microsoft.com/office/officeart/2005/8/layout/hierarchy4"/>
    <dgm:cxn modelId="{6FE9128C-58F0-40AF-9230-C7011EF5629A}" type="presParOf" srcId="{3EFAFBB8-7BA5-49C9-A1BB-7B3817380288}" destId="{D7369586-CF3E-4C26-ABF0-695A0527288F}" srcOrd="2" destOrd="0" presId="urn:microsoft.com/office/officeart/2005/8/layout/hierarchy4"/>
    <dgm:cxn modelId="{9EBC1B3C-1D9A-440F-B719-0E5530389762}" type="presParOf" srcId="{D7369586-CF3E-4C26-ABF0-695A0527288F}" destId="{32B0B06B-E541-417A-9E9D-8541E3398638}" srcOrd="0" destOrd="0" presId="urn:microsoft.com/office/officeart/2005/8/layout/hierarchy4"/>
    <dgm:cxn modelId="{E1FC4B8D-25B4-41C1-BAB4-2C3F9277F61B}" type="presParOf" srcId="{D7369586-CF3E-4C26-ABF0-695A0527288F}" destId="{871A4BC5-6FC7-4E33-8D0E-8D3DBA9F5CB6}" srcOrd="1" destOrd="0" presId="urn:microsoft.com/office/officeart/2005/8/layout/hierarchy4"/>
    <dgm:cxn modelId="{2CA8C823-376E-4FF0-A0E8-F05BDF2EB8B6}" type="presParOf" srcId="{3EFAFBB8-7BA5-49C9-A1BB-7B3817380288}" destId="{754AD811-94D2-4078-B6EE-B97A18A5D185}" srcOrd="3" destOrd="0" presId="urn:microsoft.com/office/officeart/2005/8/layout/hierarchy4"/>
    <dgm:cxn modelId="{ED39074D-F1CC-45A7-9333-A2F1E4ACCDDA}" type="presParOf" srcId="{3EFAFBB8-7BA5-49C9-A1BB-7B3817380288}" destId="{78C24C7C-CDEF-4A1F-8E97-2FC11B31FBF9}" srcOrd="4" destOrd="0" presId="urn:microsoft.com/office/officeart/2005/8/layout/hierarchy4"/>
    <dgm:cxn modelId="{3848CCFC-53C4-426A-A2FF-2EE6894A61CB}" type="presParOf" srcId="{78C24C7C-CDEF-4A1F-8E97-2FC11B31FBF9}" destId="{275D1909-917B-4222-A2D7-ACEC38A7AD6B}" srcOrd="0" destOrd="0" presId="urn:microsoft.com/office/officeart/2005/8/layout/hierarchy4"/>
    <dgm:cxn modelId="{61342AD1-21B6-4221-88C0-C9561502F928}" type="presParOf" srcId="{78C24C7C-CDEF-4A1F-8E97-2FC11B31FBF9}" destId="{07874BDE-E005-4BF9-8B3C-1F9646E99B6B}" srcOrd="1" destOrd="0" presId="urn:microsoft.com/office/officeart/2005/8/layout/hierarchy4"/>
    <dgm:cxn modelId="{9C03901D-1EA5-4105-99F7-78BEEFA446EB}" type="presParOf" srcId="{62AA9AC3-61CA-44F0-BEA0-1611DD319094}" destId="{BE8FC9C1-C5D8-49DD-B1DA-8565356CAA1F}" srcOrd="1" destOrd="0" presId="urn:microsoft.com/office/officeart/2005/8/layout/hierarchy4"/>
    <dgm:cxn modelId="{FB5EBF1B-DA69-48BE-9C64-D4AA5C5E735A}" type="presParOf" srcId="{62AA9AC3-61CA-44F0-BEA0-1611DD319094}" destId="{45C32BC4-16E1-450F-AF2B-E5AAD6C615E3}" srcOrd="2" destOrd="0" presId="urn:microsoft.com/office/officeart/2005/8/layout/hierarchy4"/>
    <dgm:cxn modelId="{C68F2387-D6E8-4443-BB60-944D40EF61EB}" type="presParOf" srcId="{45C32BC4-16E1-450F-AF2B-E5AAD6C615E3}" destId="{45509B8D-CA92-4698-ACAE-C34F9A3D42BD}" srcOrd="0" destOrd="0" presId="urn:microsoft.com/office/officeart/2005/8/layout/hierarchy4"/>
    <dgm:cxn modelId="{2FA7A7BD-7BE7-49BB-9900-65FE3EC82813}" type="presParOf" srcId="{45C32BC4-16E1-450F-AF2B-E5AAD6C615E3}" destId="{C5B5C30F-4037-447F-92CC-74FA4F09CEB0}" srcOrd="1" destOrd="0" presId="urn:microsoft.com/office/officeart/2005/8/layout/hierarchy4"/>
    <dgm:cxn modelId="{274DF5AE-AB91-4847-BF4B-A5616A023833}" type="presParOf" srcId="{45C32BC4-16E1-450F-AF2B-E5AAD6C615E3}" destId="{100C5E76-B195-473D-BCCD-EFDE445F0737}" srcOrd="2" destOrd="0" presId="urn:microsoft.com/office/officeart/2005/8/layout/hierarchy4"/>
    <dgm:cxn modelId="{C2B086AA-4D38-41F1-8C02-B95CBDF4BCCB}" type="presParOf" srcId="{100C5E76-B195-473D-BCCD-EFDE445F0737}" destId="{D6E2FA54-3927-4147-B834-38B8B1848BD2}" srcOrd="0" destOrd="0" presId="urn:microsoft.com/office/officeart/2005/8/layout/hierarchy4"/>
    <dgm:cxn modelId="{1081DD81-EBD0-49A0-978E-F3ECBA318718}" type="presParOf" srcId="{D6E2FA54-3927-4147-B834-38B8B1848BD2}" destId="{A082F857-CA35-4D8E-A677-EBDAC1B2EADE}" srcOrd="0" destOrd="0" presId="urn:microsoft.com/office/officeart/2005/8/layout/hierarchy4"/>
    <dgm:cxn modelId="{290ED144-864E-4332-BD6C-9E43E40391D7}" type="presParOf" srcId="{D6E2FA54-3927-4147-B834-38B8B1848BD2}" destId="{3D4B9643-CF8D-4DCD-8939-ABF04F171FEC}" srcOrd="1" destOrd="0" presId="urn:microsoft.com/office/officeart/2005/8/layout/hierarchy4"/>
    <dgm:cxn modelId="{3250441A-56F3-466A-B1AC-5FA2E0F3AAFD}" type="presParOf" srcId="{100C5E76-B195-473D-BCCD-EFDE445F0737}" destId="{92E708CE-F257-43DD-B95F-92D9895A6CBE}" srcOrd="1" destOrd="0" presId="urn:microsoft.com/office/officeart/2005/8/layout/hierarchy4"/>
    <dgm:cxn modelId="{6C317FD1-CBEF-4552-A783-F7C40CF03111}" type="presParOf" srcId="{100C5E76-B195-473D-BCCD-EFDE445F0737}" destId="{4FB77082-ADDB-4C59-AA98-39FD56A2424D}" srcOrd="2" destOrd="0" presId="urn:microsoft.com/office/officeart/2005/8/layout/hierarchy4"/>
    <dgm:cxn modelId="{F4B98A5F-6CA5-4A2F-B6C5-322F683C7697}" type="presParOf" srcId="{4FB77082-ADDB-4C59-AA98-39FD56A2424D}" destId="{439896E6-1256-472E-93BF-063DB85B2134}" srcOrd="0" destOrd="0" presId="urn:microsoft.com/office/officeart/2005/8/layout/hierarchy4"/>
    <dgm:cxn modelId="{BD8E0E7C-AA84-4C87-BC8E-CD3E142AD041}" type="presParOf" srcId="{4FB77082-ADDB-4C59-AA98-39FD56A2424D}" destId="{4E970642-01F3-4E4C-9E3D-7F2977BBE4A2}" srcOrd="1" destOrd="0" presId="urn:microsoft.com/office/officeart/2005/8/layout/hierarchy4"/>
    <dgm:cxn modelId="{C2B0B530-C2A8-451E-8DC6-9C47BAD34B03}" type="presParOf" srcId="{100C5E76-B195-473D-BCCD-EFDE445F0737}" destId="{EF0285B9-2BDB-421A-9CB1-6BC6C7DD1E31}" srcOrd="3" destOrd="0" presId="urn:microsoft.com/office/officeart/2005/8/layout/hierarchy4"/>
    <dgm:cxn modelId="{5F8D04C7-796D-4B3F-A5A5-A117D91CECC3}" type="presParOf" srcId="{100C5E76-B195-473D-BCCD-EFDE445F0737}" destId="{F64540CB-BE68-4165-8433-699F5C0D34EB}" srcOrd="4" destOrd="0" presId="urn:microsoft.com/office/officeart/2005/8/layout/hierarchy4"/>
    <dgm:cxn modelId="{9CF5E704-30F5-4740-B778-D01903BB33D3}" type="presParOf" srcId="{F64540CB-BE68-4165-8433-699F5C0D34EB}" destId="{DDF65644-BC15-42F0-8FCF-00DE1FB48CF4}" srcOrd="0" destOrd="0" presId="urn:microsoft.com/office/officeart/2005/8/layout/hierarchy4"/>
    <dgm:cxn modelId="{5579AC48-EAEB-4A57-BEEC-CFD011392F7B}" type="presParOf" srcId="{F64540CB-BE68-4165-8433-699F5C0D34EB}" destId="{93F02CA7-091F-436D-8243-D96874E42638}"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DA4C62-CF15-4C10-8C14-81C4C61A99B0}"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29543C4D-C3B0-4337-BDC6-875E33C7E308}">
      <dgm:prSet phldrT="[Text]"/>
      <dgm:spPr>
        <a:noFill/>
        <a:ln>
          <a:noFill/>
        </a:ln>
      </dgm:spPr>
      <dgm:t>
        <a:bodyPr/>
        <a:lstStyle/>
        <a:p>
          <a:r>
            <a:rPr lang="en-US" dirty="0"/>
            <a:t>.</a:t>
          </a:r>
        </a:p>
      </dgm:t>
    </dgm:pt>
    <dgm:pt modelId="{0137EF1E-AF95-45F3-BC91-C9C79EB5CCD2}" type="parTrans" cxnId="{1E05721E-574F-4873-A0DC-3BFA65A2E1D1}">
      <dgm:prSet/>
      <dgm:spPr/>
      <dgm:t>
        <a:bodyPr/>
        <a:lstStyle/>
        <a:p>
          <a:endParaRPr lang="en-US"/>
        </a:p>
      </dgm:t>
    </dgm:pt>
    <dgm:pt modelId="{66654E98-4A95-4FD5-A03F-A6B8BFCF2A76}" type="sibTrans" cxnId="{1E05721E-574F-4873-A0DC-3BFA65A2E1D1}">
      <dgm:prSet/>
      <dgm:spPr/>
      <dgm:t>
        <a:bodyPr/>
        <a:lstStyle/>
        <a:p>
          <a:endParaRPr lang="en-US"/>
        </a:p>
      </dgm:t>
    </dgm:pt>
    <dgm:pt modelId="{FE5B6462-8177-4CD1-B1F1-33DE9BA9E764}">
      <dgm:prSet phldrT="[Text]" custT="1"/>
      <dgm:spPr>
        <a:solidFill>
          <a:srgbClr val="186EFF"/>
        </a:solidFill>
      </dgm:spPr>
      <dgm:t>
        <a:bodyPr/>
        <a:lstStyle/>
        <a:p>
          <a:r>
            <a:rPr lang="en-US" sz="2400" dirty="0"/>
            <a:t>Command and Coordination</a:t>
          </a:r>
        </a:p>
      </dgm:t>
    </dgm:pt>
    <dgm:pt modelId="{AEBFDB6A-B407-4A75-BFD3-C67F616A7F39}" type="parTrans" cxnId="{DBBDEF7D-F7D1-4FD2-BD39-397075C43E2E}">
      <dgm:prSet/>
      <dgm:spPr>
        <a:ln>
          <a:solidFill>
            <a:srgbClr val="186EFF"/>
          </a:solidFill>
        </a:ln>
      </dgm:spPr>
      <dgm:t>
        <a:bodyPr/>
        <a:lstStyle/>
        <a:p>
          <a:endParaRPr lang="en-US"/>
        </a:p>
      </dgm:t>
    </dgm:pt>
    <dgm:pt modelId="{03B71EFF-16A9-4600-8AE1-70BC23F7E0D7}" type="sibTrans" cxnId="{DBBDEF7D-F7D1-4FD2-BD39-397075C43E2E}">
      <dgm:prSet/>
      <dgm:spPr/>
      <dgm:t>
        <a:bodyPr/>
        <a:lstStyle/>
        <a:p>
          <a:endParaRPr lang="en-US"/>
        </a:p>
      </dgm:t>
    </dgm:pt>
    <dgm:pt modelId="{C7935B05-B91F-49F7-968F-C14F814C2515}">
      <dgm:prSet phldrT="[Text]" custT="1"/>
      <dgm:spPr>
        <a:solidFill>
          <a:srgbClr val="9BAAB9"/>
        </a:solidFill>
      </dgm:spPr>
      <dgm:t>
        <a:bodyPr/>
        <a:lstStyle/>
        <a:p>
          <a:r>
            <a:rPr lang="en-US" sz="2400" dirty="0">
              <a:solidFill>
                <a:sysClr val="windowText" lastClr="000000"/>
              </a:solidFill>
            </a:rPr>
            <a:t>Incident Command System</a:t>
          </a:r>
        </a:p>
      </dgm:t>
    </dgm:pt>
    <dgm:pt modelId="{7842CE1B-9D1F-4017-96DD-75EDAC4A85B6}" type="parTrans" cxnId="{3E3E229C-4772-4ED2-A0A4-0685C1C3F606}">
      <dgm:prSet/>
      <dgm:spPr>
        <a:ln>
          <a:solidFill>
            <a:srgbClr val="186EFF"/>
          </a:solidFill>
        </a:ln>
      </dgm:spPr>
      <dgm:t>
        <a:bodyPr/>
        <a:lstStyle/>
        <a:p>
          <a:endParaRPr lang="en-US"/>
        </a:p>
      </dgm:t>
    </dgm:pt>
    <dgm:pt modelId="{E2DCDD01-B89F-478F-97BA-C594FF9662E0}" type="sibTrans" cxnId="{3E3E229C-4772-4ED2-A0A4-0685C1C3F606}">
      <dgm:prSet/>
      <dgm:spPr/>
      <dgm:t>
        <a:bodyPr/>
        <a:lstStyle/>
        <a:p>
          <a:endParaRPr lang="en-US"/>
        </a:p>
      </dgm:t>
    </dgm:pt>
    <dgm:pt modelId="{9B34CEE5-FF97-47C8-8486-4B0A60F16088}">
      <dgm:prSet phldrT="[Text]" custT="1"/>
      <dgm:spPr>
        <a:solidFill>
          <a:srgbClr val="9BAAB9"/>
        </a:solidFill>
      </dgm:spPr>
      <dgm:t>
        <a:bodyPr/>
        <a:lstStyle/>
        <a:p>
          <a:r>
            <a:rPr lang="en-US" sz="2400" dirty="0">
              <a:solidFill>
                <a:sysClr val="windowText" lastClr="000000"/>
              </a:solidFill>
            </a:rPr>
            <a:t>Emergency Operations Center</a:t>
          </a:r>
        </a:p>
      </dgm:t>
    </dgm:pt>
    <dgm:pt modelId="{FBA0C70C-0B2E-476C-8BD7-B8301163E6B9}" type="parTrans" cxnId="{16D08C13-3C40-412E-8633-38FC9DCA2081}">
      <dgm:prSet/>
      <dgm:spPr>
        <a:ln>
          <a:solidFill>
            <a:srgbClr val="186EFF"/>
          </a:solidFill>
        </a:ln>
      </dgm:spPr>
      <dgm:t>
        <a:bodyPr/>
        <a:lstStyle/>
        <a:p>
          <a:endParaRPr lang="en-US"/>
        </a:p>
      </dgm:t>
    </dgm:pt>
    <dgm:pt modelId="{B3EF8B7D-E8B9-4041-A8CC-A80D2291BF8D}" type="sibTrans" cxnId="{16D08C13-3C40-412E-8633-38FC9DCA2081}">
      <dgm:prSet/>
      <dgm:spPr/>
      <dgm:t>
        <a:bodyPr/>
        <a:lstStyle/>
        <a:p>
          <a:endParaRPr lang="en-US"/>
        </a:p>
      </dgm:t>
    </dgm:pt>
    <dgm:pt modelId="{61A50340-D982-41B3-87B2-C5A35277047F}">
      <dgm:prSet phldrT="[Text]" custT="1"/>
      <dgm:spPr>
        <a:solidFill>
          <a:srgbClr val="186EFF"/>
        </a:solidFill>
      </dgm:spPr>
      <dgm:t>
        <a:bodyPr/>
        <a:lstStyle/>
        <a:p>
          <a:r>
            <a:rPr lang="en-US" sz="2400" dirty="0"/>
            <a:t>Communications &amp; Information Management</a:t>
          </a:r>
        </a:p>
      </dgm:t>
    </dgm:pt>
    <dgm:pt modelId="{62635445-496D-4B12-8EE6-08EDFBE8E466}" type="parTrans" cxnId="{8BAD4BAB-5C48-4B36-B85E-9A2A0F0E45DD}">
      <dgm:prSet/>
      <dgm:spPr>
        <a:ln>
          <a:solidFill>
            <a:srgbClr val="186EFF"/>
          </a:solidFill>
        </a:ln>
      </dgm:spPr>
      <dgm:t>
        <a:bodyPr/>
        <a:lstStyle/>
        <a:p>
          <a:endParaRPr lang="en-US"/>
        </a:p>
      </dgm:t>
    </dgm:pt>
    <dgm:pt modelId="{F4CFB4D8-320C-4342-A4D1-30A654D9F33A}" type="sibTrans" cxnId="{8BAD4BAB-5C48-4B36-B85E-9A2A0F0E45DD}">
      <dgm:prSet/>
      <dgm:spPr/>
      <dgm:t>
        <a:bodyPr/>
        <a:lstStyle/>
        <a:p>
          <a:endParaRPr lang="en-US"/>
        </a:p>
      </dgm:t>
    </dgm:pt>
    <dgm:pt modelId="{0D3968BE-C095-40EF-8AB6-236B3ED7A474}">
      <dgm:prSet phldrT="[Text]" custT="1"/>
      <dgm:spPr>
        <a:solidFill>
          <a:srgbClr val="186EFF"/>
        </a:solidFill>
      </dgm:spPr>
      <dgm:t>
        <a:bodyPr/>
        <a:lstStyle/>
        <a:p>
          <a:r>
            <a:rPr lang="en-US" sz="2400" dirty="0"/>
            <a:t>Resource Management</a:t>
          </a:r>
        </a:p>
      </dgm:t>
    </dgm:pt>
    <dgm:pt modelId="{A87D4CA9-6F49-4511-AB76-A1792B9F41CF}" type="parTrans" cxnId="{9F57EDB2-1AB4-4772-A502-E4E0EE77637A}">
      <dgm:prSet/>
      <dgm:spPr>
        <a:ln>
          <a:solidFill>
            <a:srgbClr val="186EFF"/>
          </a:solidFill>
        </a:ln>
      </dgm:spPr>
      <dgm:t>
        <a:bodyPr/>
        <a:lstStyle/>
        <a:p>
          <a:endParaRPr lang="en-US"/>
        </a:p>
      </dgm:t>
    </dgm:pt>
    <dgm:pt modelId="{BEE3B171-CFA7-4277-A37B-600ABB604972}" type="sibTrans" cxnId="{9F57EDB2-1AB4-4772-A502-E4E0EE77637A}">
      <dgm:prSet/>
      <dgm:spPr/>
      <dgm:t>
        <a:bodyPr/>
        <a:lstStyle/>
        <a:p>
          <a:endParaRPr lang="en-US"/>
        </a:p>
      </dgm:t>
    </dgm:pt>
    <dgm:pt modelId="{541E2962-64DC-44B9-A857-AF5EAAC7A180}" type="pres">
      <dgm:prSet presAssocID="{2CDA4C62-CF15-4C10-8C14-81C4C61A99B0}" presName="diagram" presStyleCnt="0">
        <dgm:presLayoutVars>
          <dgm:chPref val="1"/>
          <dgm:dir/>
          <dgm:animOne val="branch"/>
          <dgm:animLvl val="lvl"/>
          <dgm:resizeHandles val="exact"/>
        </dgm:presLayoutVars>
      </dgm:prSet>
      <dgm:spPr/>
    </dgm:pt>
    <dgm:pt modelId="{B84E333E-7A72-4192-8285-4A5BDD82A3ED}" type="pres">
      <dgm:prSet presAssocID="{29543C4D-C3B0-4337-BDC6-875E33C7E308}" presName="root1" presStyleCnt="0"/>
      <dgm:spPr/>
    </dgm:pt>
    <dgm:pt modelId="{8C8CE1C1-C135-4CDC-A188-48CDD35F894B}" type="pres">
      <dgm:prSet presAssocID="{29543C4D-C3B0-4337-BDC6-875E33C7E308}" presName="LevelOneTextNode" presStyleLbl="node0" presStyleIdx="0" presStyleCnt="1">
        <dgm:presLayoutVars>
          <dgm:chPref val="3"/>
        </dgm:presLayoutVars>
      </dgm:prSet>
      <dgm:spPr/>
    </dgm:pt>
    <dgm:pt modelId="{AC4BB0DD-F7FD-4F71-BE98-D7906F41BA75}" type="pres">
      <dgm:prSet presAssocID="{29543C4D-C3B0-4337-BDC6-875E33C7E308}" presName="level2hierChild" presStyleCnt="0"/>
      <dgm:spPr/>
    </dgm:pt>
    <dgm:pt modelId="{4B863D64-CC5C-4132-ACBF-1947522F2E5A}" type="pres">
      <dgm:prSet presAssocID="{A87D4CA9-6F49-4511-AB76-A1792B9F41CF}" presName="conn2-1" presStyleLbl="parChTrans1D2" presStyleIdx="0" presStyleCnt="3"/>
      <dgm:spPr/>
    </dgm:pt>
    <dgm:pt modelId="{188142D3-5178-4BB1-B2E8-EB157F670B0F}" type="pres">
      <dgm:prSet presAssocID="{A87D4CA9-6F49-4511-AB76-A1792B9F41CF}" presName="connTx" presStyleLbl="parChTrans1D2" presStyleIdx="0" presStyleCnt="3"/>
      <dgm:spPr/>
    </dgm:pt>
    <dgm:pt modelId="{41D163F8-3845-46C6-B88E-699211244E60}" type="pres">
      <dgm:prSet presAssocID="{0D3968BE-C095-40EF-8AB6-236B3ED7A474}" presName="root2" presStyleCnt="0"/>
      <dgm:spPr/>
    </dgm:pt>
    <dgm:pt modelId="{D7806284-2344-4D39-874C-B54B2A8DCC86}" type="pres">
      <dgm:prSet presAssocID="{0D3968BE-C095-40EF-8AB6-236B3ED7A474}" presName="LevelTwoTextNode" presStyleLbl="node2" presStyleIdx="0" presStyleCnt="3" custLinFactNeighborX="-957" custLinFactNeighborY="-638">
        <dgm:presLayoutVars>
          <dgm:chPref val="3"/>
        </dgm:presLayoutVars>
      </dgm:prSet>
      <dgm:spPr/>
    </dgm:pt>
    <dgm:pt modelId="{008619FC-AADF-45F3-A746-E99831252876}" type="pres">
      <dgm:prSet presAssocID="{0D3968BE-C095-40EF-8AB6-236B3ED7A474}" presName="level3hierChild" presStyleCnt="0"/>
      <dgm:spPr/>
    </dgm:pt>
    <dgm:pt modelId="{8546C6BD-E442-4D9A-AB3A-CB16D7D6FFB5}" type="pres">
      <dgm:prSet presAssocID="{AEBFDB6A-B407-4A75-BFD3-C67F616A7F39}" presName="conn2-1" presStyleLbl="parChTrans1D2" presStyleIdx="1" presStyleCnt="3"/>
      <dgm:spPr/>
    </dgm:pt>
    <dgm:pt modelId="{FEDCBE4B-4014-416E-9F23-C9042452D410}" type="pres">
      <dgm:prSet presAssocID="{AEBFDB6A-B407-4A75-BFD3-C67F616A7F39}" presName="connTx" presStyleLbl="parChTrans1D2" presStyleIdx="1" presStyleCnt="3"/>
      <dgm:spPr/>
    </dgm:pt>
    <dgm:pt modelId="{8382099A-ED50-444D-8A50-A55ECFBA570B}" type="pres">
      <dgm:prSet presAssocID="{FE5B6462-8177-4CD1-B1F1-33DE9BA9E764}" presName="root2" presStyleCnt="0"/>
      <dgm:spPr/>
    </dgm:pt>
    <dgm:pt modelId="{736022E4-FD98-4A9E-A5A7-896DE277BA90}" type="pres">
      <dgm:prSet presAssocID="{FE5B6462-8177-4CD1-B1F1-33DE9BA9E764}" presName="LevelTwoTextNode" presStyleLbl="node2" presStyleIdx="1" presStyleCnt="3" custLinFactNeighborX="-315" custLinFactNeighborY="0">
        <dgm:presLayoutVars>
          <dgm:chPref val="3"/>
        </dgm:presLayoutVars>
      </dgm:prSet>
      <dgm:spPr/>
    </dgm:pt>
    <dgm:pt modelId="{F32B24C7-C857-44DD-BB12-E2D568047971}" type="pres">
      <dgm:prSet presAssocID="{FE5B6462-8177-4CD1-B1F1-33DE9BA9E764}" presName="level3hierChild" presStyleCnt="0"/>
      <dgm:spPr/>
    </dgm:pt>
    <dgm:pt modelId="{499C219F-8AA8-4613-A68D-023975946792}" type="pres">
      <dgm:prSet presAssocID="{7842CE1B-9D1F-4017-96DD-75EDAC4A85B6}" presName="conn2-1" presStyleLbl="parChTrans1D3" presStyleIdx="0" presStyleCnt="2"/>
      <dgm:spPr/>
    </dgm:pt>
    <dgm:pt modelId="{9CD9A293-54B0-47AC-BC3C-6F681220EF21}" type="pres">
      <dgm:prSet presAssocID="{7842CE1B-9D1F-4017-96DD-75EDAC4A85B6}" presName="connTx" presStyleLbl="parChTrans1D3" presStyleIdx="0" presStyleCnt="2"/>
      <dgm:spPr/>
    </dgm:pt>
    <dgm:pt modelId="{5D692525-9385-4B97-8B84-5E0336B12611}" type="pres">
      <dgm:prSet presAssocID="{C7935B05-B91F-49F7-968F-C14F814C2515}" presName="root2" presStyleCnt="0"/>
      <dgm:spPr/>
    </dgm:pt>
    <dgm:pt modelId="{91E2CFDF-87EB-4C83-93E4-A94D233F5317}" type="pres">
      <dgm:prSet presAssocID="{C7935B05-B91F-49F7-968F-C14F814C2515}" presName="LevelTwoTextNode" presStyleLbl="node3" presStyleIdx="0" presStyleCnt="2" custLinFactNeighborX="-957" custLinFactNeighborY="-638">
        <dgm:presLayoutVars>
          <dgm:chPref val="3"/>
        </dgm:presLayoutVars>
      </dgm:prSet>
      <dgm:spPr/>
    </dgm:pt>
    <dgm:pt modelId="{3CDE5076-A540-4FD0-8A7E-71F96C3E9B34}" type="pres">
      <dgm:prSet presAssocID="{C7935B05-B91F-49F7-968F-C14F814C2515}" presName="level3hierChild" presStyleCnt="0"/>
      <dgm:spPr/>
    </dgm:pt>
    <dgm:pt modelId="{F05B05E9-7C53-409B-880A-2F747280603C}" type="pres">
      <dgm:prSet presAssocID="{FBA0C70C-0B2E-476C-8BD7-B8301163E6B9}" presName="conn2-1" presStyleLbl="parChTrans1D3" presStyleIdx="1" presStyleCnt="2"/>
      <dgm:spPr/>
    </dgm:pt>
    <dgm:pt modelId="{C431B800-DFCD-4DB4-918A-30705785448F}" type="pres">
      <dgm:prSet presAssocID="{FBA0C70C-0B2E-476C-8BD7-B8301163E6B9}" presName="connTx" presStyleLbl="parChTrans1D3" presStyleIdx="1" presStyleCnt="2"/>
      <dgm:spPr/>
    </dgm:pt>
    <dgm:pt modelId="{78D79558-6EC5-482A-BA99-058203602800}" type="pres">
      <dgm:prSet presAssocID="{9B34CEE5-FF97-47C8-8486-4B0A60F16088}" presName="root2" presStyleCnt="0"/>
      <dgm:spPr/>
    </dgm:pt>
    <dgm:pt modelId="{6F197097-D84D-41A5-ACAC-A857BC3D7812}" type="pres">
      <dgm:prSet presAssocID="{9B34CEE5-FF97-47C8-8486-4B0A60F16088}" presName="LevelTwoTextNode" presStyleLbl="node3" presStyleIdx="1" presStyleCnt="2" custLinFactNeighborX="-957" custLinFactNeighborY="-638">
        <dgm:presLayoutVars>
          <dgm:chPref val="3"/>
        </dgm:presLayoutVars>
      </dgm:prSet>
      <dgm:spPr/>
    </dgm:pt>
    <dgm:pt modelId="{046622EB-FAC5-4642-9F00-11E9ACD80D31}" type="pres">
      <dgm:prSet presAssocID="{9B34CEE5-FF97-47C8-8486-4B0A60F16088}" presName="level3hierChild" presStyleCnt="0"/>
      <dgm:spPr/>
    </dgm:pt>
    <dgm:pt modelId="{4408194F-0261-457C-85A7-60C3937B6669}" type="pres">
      <dgm:prSet presAssocID="{62635445-496D-4B12-8EE6-08EDFBE8E466}" presName="conn2-1" presStyleLbl="parChTrans1D2" presStyleIdx="2" presStyleCnt="3"/>
      <dgm:spPr/>
    </dgm:pt>
    <dgm:pt modelId="{27787B43-CB1B-4996-BADC-795EEA6C65C5}" type="pres">
      <dgm:prSet presAssocID="{62635445-496D-4B12-8EE6-08EDFBE8E466}" presName="connTx" presStyleLbl="parChTrans1D2" presStyleIdx="2" presStyleCnt="3"/>
      <dgm:spPr/>
    </dgm:pt>
    <dgm:pt modelId="{19A7FDCC-B742-4571-AE98-B671031B10AC}" type="pres">
      <dgm:prSet presAssocID="{61A50340-D982-41B3-87B2-C5A35277047F}" presName="root2" presStyleCnt="0"/>
      <dgm:spPr/>
    </dgm:pt>
    <dgm:pt modelId="{4EF35186-930F-4E42-A546-C1493F01CDFA}" type="pres">
      <dgm:prSet presAssocID="{61A50340-D982-41B3-87B2-C5A35277047F}" presName="LevelTwoTextNode" presStyleLbl="node2" presStyleIdx="2" presStyleCnt="3" custLinFactNeighborX="-957" custLinFactNeighborY="-638">
        <dgm:presLayoutVars>
          <dgm:chPref val="3"/>
        </dgm:presLayoutVars>
      </dgm:prSet>
      <dgm:spPr/>
    </dgm:pt>
    <dgm:pt modelId="{D36A8F10-4650-4C8D-A911-E1A9E4253837}" type="pres">
      <dgm:prSet presAssocID="{61A50340-D982-41B3-87B2-C5A35277047F}" presName="level3hierChild" presStyleCnt="0"/>
      <dgm:spPr/>
    </dgm:pt>
  </dgm:ptLst>
  <dgm:cxnLst>
    <dgm:cxn modelId="{7458EA0D-BF46-49F5-90CD-EB6CB8245AAB}" type="presOf" srcId="{C7935B05-B91F-49F7-968F-C14F814C2515}" destId="{91E2CFDF-87EB-4C83-93E4-A94D233F5317}" srcOrd="0" destOrd="0" presId="urn:microsoft.com/office/officeart/2005/8/layout/hierarchy2"/>
    <dgm:cxn modelId="{16D08C13-3C40-412E-8633-38FC9DCA2081}" srcId="{FE5B6462-8177-4CD1-B1F1-33DE9BA9E764}" destId="{9B34CEE5-FF97-47C8-8486-4B0A60F16088}" srcOrd="1" destOrd="0" parTransId="{FBA0C70C-0B2E-476C-8BD7-B8301163E6B9}" sibTransId="{B3EF8B7D-E8B9-4041-A8CC-A80D2291BF8D}"/>
    <dgm:cxn modelId="{E3315818-53DE-4201-99FC-241003F7A8F2}" type="presOf" srcId="{29543C4D-C3B0-4337-BDC6-875E33C7E308}" destId="{8C8CE1C1-C135-4CDC-A188-48CDD35F894B}" srcOrd="0" destOrd="0" presId="urn:microsoft.com/office/officeart/2005/8/layout/hierarchy2"/>
    <dgm:cxn modelId="{1E05721E-574F-4873-A0DC-3BFA65A2E1D1}" srcId="{2CDA4C62-CF15-4C10-8C14-81C4C61A99B0}" destId="{29543C4D-C3B0-4337-BDC6-875E33C7E308}" srcOrd="0" destOrd="0" parTransId="{0137EF1E-AF95-45F3-BC91-C9C79EB5CCD2}" sibTransId="{66654E98-4A95-4FD5-A03F-A6B8BFCF2A76}"/>
    <dgm:cxn modelId="{C32D8A25-A567-415E-942E-30D7C4BC0291}" type="presOf" srcId="{AEBFDB6A-B407-4A75-BFD3-C67F616A7F39}" destId="{8546C6BD-E442-4D9A-AB3A-CB16D7D6FFB5}" srcOrd="0" destOrd="0" presId="urn:microsoft.com/office/officeart/2005/8/layout/hierarchy2"/>
    <dgm:cxn modelId="{490F0A38-84D3-4290-BD23-00562216E0F9}" type="presOf" srcId="{A87D4CA9-6F49-4511-AB76-A1792B9F41CF}" destId="{4B863D64-CC5C-4132-ACBF-1947522F2E5A}" srcOrd="0" destOrd="0" presId="urn:microsoft.com/office/officeart/2005/8/layout/hierarchy2"/>
    <dgm:cxn modelId="{3FE52F3B-1CED-490B-8513-F23D7E712B7B}" type="presOf" srcId="{2CDA4C62-CF15-4C10-8C14-81C4C61A99B0}" destId="{541E2962-64DC-44B9-A857-AF5EAAC7A180}" srcOrd="0" destOrd="0" presId="urn:microsoft.com/office/officeart/2005/8/layout/hierarchy2"/>
    <dgm:cxn modelId="{3EA14E5D-152E-4591-9281-844B0A0117BF}" type="presOf" srcId="{A87D4CA9-6F49-4511-AB76-A1792B9F41CF}" destId="{188142D3-5178-4BB1-B2E8-EB157F670B0F}" srcOrd="1" destOrd="0" presId="urn:microsoft.com/office/officeart/2005/8/layout/hierarchy2"/>
    <dgm:cxn modelId="{FEAD8773-5830-4587-98B8-2EA8E5A73C86}" type="presOf" srcId="{61A50340-D982-41B3-87B2-C5A35277047F}" destId="{4EF35186-930F-4E42-A546-C1493F01CDFA}" srcOrd="0" destOrd="0" presId="urn:microsoft.com/office/officeart/2005/8/layout/hierarchy2"/>
    <dgm:cxn modelId="{54B4BD75-F79E-4ECA-B51D-4A074F46D3F0}" type="presOf" srcId="{7842CE1B-9D1F-4017-96DD-75EDAC4A85B6}" destId="{9CD9A293-54B0-47AC-BC3C-6F681220EF21}" srcOrd="1" destOrd="0" presId="urn:microsoft.com/office/officeart/2005/8/layout/hierarchy2"/>
    <dgm:cxn modelId="{DBBDEF7D-F7D1-4FD2-BD39-397075C43E2E}" srcId="{29543C4D-C3B0-4337-BDC6-875E33C7E308}" destId="{FE5B6462-8177-4CD1-B1F1-33DE9BA9E764}" srcOrd="1" destOrd="0" parTransId="{AEBFDB6A-B407-4A75-BFD3-C67F616A7F39}" sibTransId="{03B71EFF-16A9-4600-8AE1-70BC23F7E0D7}"/>
    <dgm:cxn modelId="{ABBDFE89-CD6C-40F8-BFD0-3CF1C99D7F9A}" type="presOf" srcId="{62635445-496D-4B12-8EE6-08EDFBE8E466}" destId="{27787B43-CB1B-4996-BADC-795EEA6C65C5}" srcOrd="1" destOrd="0" presId="urn:microsoft.com/office/officeart/2005/8/layout/hierarchy2"/>
    <dgm:cxn modelId="{BCDA468A-8BD9-4D66-B1D2-61588EA3FDA8}" type="presOf" srcId="{7842CE1B-9D1F-4017-96DD-75EDAC4A85B6}" destId="{499C219F-8AA8-4613-A68D-023975946792}" srcOrd="0" destOrd="0" presId="urn:microsoft.com/office/officeart/2005/8/layout/hierarchy2"/>
    <dgm:cxn modelId="{B2D7828A-B75C-4FF9-8A26-283EF396DAE8}" type="presOf" srcId="{0D3968BE-C095-40EF-8AB6-236B3ED7A474}" destId="{D7806284-2344-4D39-874C-B54B2A8DCC86}" srcOrd="0" destOrd="0" presId="urn:microsoft.com/office/officeart/2005/8/layout/hierarchy2"/>
    <dgm:cxn modelId="{3E3E229C-4772-4ED2-A0A4-0685C1C3F606}" srcId="{FE5B6462-8177-4CD1-B1F1-33DE9BA9E764}" destId="{C7935B05-B91F-49F7-968F-C14F814C2515}" srcOrd="0" destOrd="0" parTransId="{7842CE1B-9D1F-4017-96DD-75EDAC4A85B6}" sibTransId="{E2DCDD01-B89F-478F-97BA-C594FF9662E0}"/>
    <dgm:cxn modelId="{8BAD4BAB-5C48-4B36-B85E-9A2A0F0E45DD}" srcId="{29543C4D-C3B0-4337-BDC6-875E33C7E308}" destId="{61A50340-D982-41B3-87B2-C5A35277047F}" srcOrd="2" destOrd="0" parTransId="{62635445-496D-4B12-8EE6-08EDFBE8E466}" sibTransId="{F4CFB4D8-320C-4342-A4D1-30A654D9F33A}"/>
    <dgm:cxn modelId="{9F57EDB2-1AB4-4772-A502-E4E0EE77637A}" srcId="{29543C4D-C3B0-4337-BDC6-875E33C7E308}" destId="{0D3968BE-C095-40EF-8AB6-236B3ED7A474}" srcOrd="0" destOrd="0" parTransId="{A87D4CA9-6F49-4511-AB76-A1792B9F41CF}" sibTransId="{BEE3B171-CFA7-4277-A37B-600ABB604972}"/>
    <dgm:cxn modelId="{D918FDD1-BFEA-460F-9176-B59AFCEDEF42}" type="presOf" srcId="{62635445-496D-4B12-8EE6-08EDFBE8E466}" destId="{4408194F-0261-457C-85A7-60C3937B6669}" srcOrd="0" destOrd="0" presId="urn:microsoft.com/office/officeart/2005/8/layout/hierarchy2"/>
    <dgm:cxn modelId="{382777DA-E5E1-4E6C-800D-9381842A0EDB}" type="presOf" srcId="{FBA0C70C-0B2E-476C-8BD7-B8301163E6B9}" destId="{F05B05E9-7C53-409B-880A-2F747280603C}" srcOrd="0" destOrd="0" presId="urn:microsoft.com/office/officeart/2005/8/layout/hierarchy2"/>
    <dgm:cxn modelId="{A82CE8EA-2E77-4375-A7D7-68290DB36782}" type="presOf" srcId="{FBA0C70C-0B2E-476C-8BD7-B8301163E6B9}" destId="{C431B800-DFCD-4DB4-918A-30705785448F}" srcOrd="1" destOrd="0" presId="urn:microsoft.com/office/officeart/2005/8/layout/hierarchy2"/>
    <dgm:cxn modelId="{7213A1EF-6D20-42CC-8E72-4BF7586596A2}" type="presOf" srcId="{AEBFDB6A-B407-4A75-BFD3-C67F616A7F39}" destId="{FEDCBE4B-4014-416E-9F23-C9042452D410}" srcOrd="1" destOrd="0" presId="urn:microsoft.com/office/officeart/2005/8/layout/hierarchy2"/>
    <dgm:cxn modelId="{D9EA40F7-F8B5-4090-97AA-66B19480287D}" type="presOf" srcId="{9B34CEE5-FF97-47C8-8486-4B0A60F16088}" destId="{6F197097-D84D-41A5-ACAC-A857BC3D7812}" srcOrd="0" destOrd="0" presId="urn:microsoft.com/office/officeart/2005/8/layout/hierarchy2"/>
    <dgm:cxn modelId="{B8A481FF-261B-490D-AD9C-C13605B6DF42}" type="presOf" srcId="{FE5B6462-8177-4CD1-B1F1-33DE9BA9E764}" destId="{736022E4-FD98-4A9E-A5A7-896DE277BA90}" srcOrd="0" destOrd="0" presId="urn:microsoft.com/office/officeart/2005/8/layout/hierarchy2"/>
    <dgm:cxn modelId="{E1C12850-B1B9-4594-9D5C-8A03A2D1611E}" type="presParOf" srcId="{541E2962-64DC-44B9-A857-AF5EAAC7A180}" destId="{B84E333E-7A72-4192-8285-4A5BDD82A3ED}" srcOrd="0" destOrd="0" presId="urn:microsoft.com/office/officeart/2005/8/layout/hierarchy2"/>
    <dgm:cxn modelId="{5634491A-868D-4DD2-9076-DD3356A33F2F}" type="presParOf" srcId="{B84E333E-7A72-4192-8285-4A5BDD82A3ED}" destId="{8C8CE1C1-C135-4CDC-A188-48CDD35F894B}" srcOrd="0" destOrd="0" presId="urn:microsoft.com/office/officeart/2005/8/layout/hierarchy2"/>
    <dgm:cxn modelId="{48EE160A-E641-46E7-B9AC-D0A4FC9CB6A4}" type="presParOf" srcId="{B84E333E-7A72-4192-8285-4A5BDD82A3ED}" destId="{AC4BB0DD-F7FD-4F71-BE98-D7906F41BA75}" srcOrd="1" destOrd="0" presId="urn:microsoft.com/office/officeart/2005/8/layout/hierarchy2"/>
    <dgm:cxn modelId="{D2B74DA8-5C21-476C-9B44-DC6A7FB084FE}" type="presParOf" srcId="{AC4BB0DD-F7FD-4F71-BE98-D7906F41BA75}" destId="{4B863D64-CC5C-4132-ACBF-1947522F2E5A}" srcOrd="0" destOrd="0" presId="urn:microsoft.com/office/officeart/2005/8/layout/hierarchy2"/>
    <dgm:cxn modelId="{C39E6097-9226-4342-A480-AC10ADAB7317}" type="presParOf" srcId="{4B863D64-CC5C-4132-ACBF-1947522F2E5A}" destId="{188142D3-5178-4BB1-B2E8-EB157F670B0F}" srcOrd="0" destOrd="0" presId="urn:microsoft.com/office/officeart/2005/8/layout/hierarchy2"/>
    <dgm:cxn modelId="{26FEE70D-A84A-422B-8CD1-A12345D44908}" type="presParOf" srcId="{AC4BB0DD-F7FD-4F71-BE98-D7906F41BA75}" destId="{41D163F8-3845-46C6-B88E-699211244E60}" srcOrd="1" destOrd="0" presId="urn:microsoft.com/office/officeart/2005/8/layout/hierarchy2"/>
    <dgm:cxn modelId="{C35AA63F-B287-45E2-8462-B6C2068556F0}" type="presParOf" srcId="{41D163F8-3845-46C6-B88E-699211244E60}" destId="{D7806284-2344-4D39-874C-B54B2A8DCC86}" srcOrd="0" destOrd="0" presId="urn:microsoft.com/office/officeart/2005/8/layout/hierarchy2"/>
    <dgm:cxn modelId="{F39FE3FF-BB5E-4053-A2C1-FB39B0B11428}" type="presParOf" srcId="{41D163F8-3845-46C6-B88E-699211244E60}" destId="{008619FC-AADF-45F3-A746-E99831252876}" srcOrd="1" destOrd="0" presId="urn:microsoft.com/office/officeart/2005/8/layout/hierarchy2"/>
    <dgm:cxn modelId="{D17014B0-0921-472D-939B-D6BBB0035FD2}" type="presParOf" srcId="{AC4BB0DD-F7FD-4F71-BE98-D7906F41BA75}" destId="{8546C6BD-E442-4D9A-AB3A-CB16D7D6FFB5}" srcOrd="2" destOrd="0" presId="urn:microsoft.com/office/officeart/2005/8/layout/hierarchy2"/>
    <dgm:cxn modelId="{860085A5-6001-4453-8AF2-4D7FB9358622}" type="presParOf" srcId="{8546C6BD-E442-4D9A-AB3A-CB16D7D6FFB5}" destId="{FEDCBE4B-4014-416E-9F23-C9042452D410}" srcOrd="0" destOrd="0" presId="urn:microsoft.com/office/officeart/2005/8/layout/hierarchy2"/>
    <dgm:cxn modelId="{64DAE48C-16B6-4221-8C4F-6BF025706302}" type="presParOf" srcId="{AC4BB0DD-F7FD-4F71-BE98-D7906F41BA75}" destId="{8382099A-ED50-444D-8A50-A55ECFBA570B}" srcOrd="3" destOrd="0" presId="urn:microsoft.com/office/officeart/2005/8/layout/hierarchy2"/>
    <dgm:cxn modelId="{5787524C-0309-4570-9B42-DE6C5BC3E2BE}" type="presParOf" srcId="{8382099A-ED50-444D-8A50-A55ECFBA570B}" destId="{736022E4-FD98-4A9E-A5A7-896DE277BA90}" srcOrd="0" destOrd="0" presId="urn:microsoft.com/office/officeart/2005/8/layout/hierarchy2"/>
    <dgm:cxn modelId="{7F329F09-DCDD-499C-819C-C05A66871E13}" type="presParOf" srcId="{8382099A-ED50-444D-8A50-A55ECFBA570B}" destId="{F32B24C7-C857-44DD-BB12-E2D568047971}" srcOrd="1" destOrd="0" presId="urn:microsoft.com/office/officeart/2005/8/layout/hierarchy2"/>
    <dgm:cxn modelId="{8AF6B851-2D76-4434-B056-0335EB8F1324}" type="presParOf" srcId="{F32B24C7-C857-44DD-BB12-E2D568047971}" destId="{499C219F-8AA8-4613-A68D-023975946792}" srcOrd="0" destOrd="0" presId="urn:microsoft.com/office/officeart/2005/8/layout/hierarchy2"/>
    <dgm:cxn modelId="{F158255C-3173-45D4-B031-3ADA65CE6A28}" type="presParOf" srcId="{499C219F-8AA8-4613-A68D-023975946792}" destId="{9CD9A293-54B0-47AC-BC3C-6F681220EF21}" srcOrd="0" destOrd="0" presId="urn:microsoft.com/office/officeart/2005/8/layout/hierarchy2"/>
    <dgm:cxn modelId="{39968D2D-441F-49FD-9F95-6EC8A6DE35C8}" type="presParOf" srcId="{F32B24C7-C857-44DD-BB12-E2D568047971}" destId="{5D692525-9385-4B97-8B84-5E0336B12611}" srcOrd="1" destOrd="0" presId="urn:microsoft.com/office/officeart/2005/8/layout/hierarchy2"/>
    <dgm:cxn modelId="{A05658F1-83A9-4CEB-9F1E-831D16B71D31}" type="presParOf" srcId="{5D692525-9385-4B97-8B84-5E0336B12611}" destId="{91E2CFDF-87EB-4C83-93E4-A94D233F5317}" srcOrd="0" destOrd="0" presId="urn:microsoft.com/office/officeart/2005/8/layout/hierarchy2"/>
    <dgm:cxn modelId="{A361DD2F-F23A-4C5C-B9C0-F0722AB06FCA}" type="presParOf" srcId="{5D692525-9385-4B97-8B84-5E0336B12611}" destId="{3CDE5076-A540-4FD0-8A7E-71F96C3E9B34}" srcOrd="1" destOrd="0" presId="urn:microsoft.com/office/officeart/2005/8/layout/hierarchy2"/>
    <dgm:cxn modelId="{4EF2E903-AAF9-4284-A269-C10B7405C21C}" type="presParOf" srcId="{F32B24C7-C857-44DD-BB12-E2D568047971}" destId="{F05B05E9-7C53-409B-880A-2F747280603C}" srcOrd="2" destOrd="0" presId="urn:microsoft.com/office/officeart/2005/8/layout/hierarchy2"/>
    <dgm:cxn modelId="{4F734466-5EC7-4E39-B2B9-F27A8679A75D}" type="presParOf" srcId="{F05B05E9-7C53-409B-880A-2F747280603C}" destId="{C431B800-DFCD-4DB4-918A-30705785448F}" srcOrd="0" destOrd="0" presId="urn:microsoft.com/office/officeart/2005/8/layout/hierarchy2"/>
    <dgm:cxn modelId="{C43FB393-7C42-41A7-B06C-F2BE18AAA165}" type="presParOf" srcId="{F32B24C7-C857-44DD-BB12-E2D568047971}" destId="{78D79558-6EC5-482A-BA99-058203602800}" srcOrd="3" destOrd="0" presId="urn:microsoft.com/office/officeart/2005/8/layout/hierarchy2"/>
    <dgm:cxn modelId="{CB551FB4-285C-4D33-B29B-8DB285CC803F}" type="presParOf" srcId="{78D79558-6EC5-482A-BA99-058203602800}" destId="{6F197097-D84D-41A5-ACAC-A857BC3D7812}" srcOrd="0" destOrd="0" presId="urn:microsoft.com/office/officeart/2005/8/layout/hierarchy2"/>
    <dgm:cxn modelId="{7DAF7864-A96C-497D-B58F-C798AF88E7B7}" type="presParOf" srcId="{78D79558-6EC5-482A-BA99-058203602800}" destId="{046622EB-FAC5-4642-9F00-11E9ACD80D31}" srcOrd="1" destOrd="0" presId="urn:microsoft.com/office/officeart/2005/8/layout/hierarchy2"/>
    <dgm:cxn modelId="{E6FA6CF5-0E7F-40CF-9E52-4A1AA87F5D94}" type="presParOf" srcId="{AC4BB0DD-F7FD-4F71-BE98-D7906F41BA75}" destId="{4408194F-0261-457C-85A7-60C3937B6669}" srcOrd="4" destOrd="0" presId="urn:microsoft.com/office/officeart/2005/8/layout/hierarchy2"/>
    <dgm:cxn modelId="{C4044899-FAA9-412A-948B-A691C5AFF1FE}" type="presParOf" srcId="{4408194F-0261-457C-85A7-60C3937B6669}" destId="{27787B43-CB1B-4996-BADC-795EEA6C65C5}" srcOrd="0" destOrd="0" presId="urn:microsoft.com/office/officeart/2005/8/layout/hierarchy2"/>
    <dgm:cxn modelId="{7E62ABE6-4998-4582-A089-82EB67B8AFB9}" type="presParOf" srcId="{AC4BB0DD-F7FD-4F71-BE98-D7906F41BA75}" destId="{19A7FDCC-B742-4571-AE98-B671031B10AC}" srcOrd="5" destOrd="0" presId="urn:microsoft.com/office/officeart/2005/8/layout/hierarchy2"/>
    <dgm:cxn modelId="{D44F5D7B-94C9-4C0E-96BF-8FA439E0704E}" type="presParOf" srcId="{19A7FDCC-B742-4571-AE98-B671031B10AC}" destId="{4EF35186-930F-4E42-A546-C1493F01CDFA}" srcOrd="0" destOrd="0" presId="urn:microsoft.com/office/officeart/2005/8/layout/hierarchy2"/>
    <dgm:cxn modelId="{066E127C-7C95-4E66-84AC-E40B6A70759D}" type="presParOf" srcId="{19A7FDCC-B742-4571-AE98-B671031B10AC}" destId="{D36A8F10-4650-4C8D-A911-E1A9E4253837}"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BE036BE-CAD2-374C-98AB-C1E740A49EEF}" type="doc">
      <dgm:prSet loTypeId="urn:microsoft.com/office/officeart/2005/8/layout/default" loCatId="" qsTypeId="urn:microsoft.com/office/officeart/2005/8/quickstyle/simple1" qsCatId="simple" csTypeId="urn:microsoft.com/office/officeart/2005/8/colors/colorful1" csCatId="colorful" phldr="1"/>
      <dgm:spPr/>
      <dgm:t>
        <a:bodyPr/>
        <a:lstStyle/>
        <a:p>
          <a:endParaRPr lang="en-US"/>
        </a:p>
      </dgm:t>
    </dgm:pt>
    <dgm:pt modelId="{FB76D5B3-A60D-F245-BAAC-D49716F2B8BB}">
      <dgm:prSet phldrT="[Text]"/>
      <dgm:spPr>
        <a:ln w="38100">
          <a:solidFill>
            <a:srgbClr val="186EFF"/>
          </a:solidFill>
        </a:ln>
      </dgm:spPr>
      <dgm:t>
        <a:bodyPr/>
        <a:lstStyle/>
        <a:p>
          <a:r>
            <a:rPr lang="en-US" dirty="0">
              <a:solidFill>
                <a:schemeClr val="tx1"/>
              </a:solidFill>
            </a:rPr>
            <a:t>Common</a:t>
          </a:r>
          <a:br>
            <a:rPr lang="en-US" dirty="0">
              <a:solidFill>
                <a:schemeClr val="tx1"/>
              </a:solidFill>
            </a:rPr>
          </a:br>
          <a:r>
            <a:rPr lang="en-US" dirty="0">
              <a:solidFill>
                <a:schemeClr val="tx1"/>
              </a:solidFill>
            </a:rPr>
            <a:t>Terminology</a:t>
          </a:r>
        </a:p>
      </dgm:t>
    </dgm:pt>
    <dgm:pt modelId="{9BE1C85A-EDB5-2E46-8855-3B087A31256E}" type="parTrans" cxnId="{FBCE72A9-47EB-C94A-BF24-CA02D6B10AD8}">
      <dgm:prSet/>
      <dgm:spPr/>
      <dgm:t>
        <a:bodyPr/>
        <a:lstStyle/>
        <a:p>
          <a:endParaRPr lang="en-US">
            <a:solidFill>
              <a:schemeClr val="tx1"/>
            </a:solidFill>
          </a:endParaRPr>
        </a:p>
      </dgm:t>
    </dgm:pt>
    <dgm:pt modelId="{19DC1B5F-BC6A-BB43-AB15-AA1E16A9F400}" type="sibTrans" cxnId="{FBCE72A9-47EB-C94A-BF24-CA02D6B10AD8}">
      <dgm:prSet/>
      <dgm:spPr/>
      <dgm:t>
        <a:bodyPr/>
        <a:lstStyle/>
        <a:p>
          <a:endParaRPr lang="en-US">
            <a:solidFill>
              <a:schemeClr val="tx1"/>
            </a:solidFill>
          </a:endParaRPr>
        </a:p>
      </dgm:t>
    </dgm:pt>
    <dgm:pt modelId="{9CD2445A-49A6-514F-87D0-EBB85E34A9BC}">
      <dgm:prSet phldrT="[Text]"/>
      <dgm:spPr>
        <a:ln w="38100">
          <a:solidFill>
            <a:srgbClr val="186EFF"/>
          </a:solidFill>
        </a:ln>
      </dgm:spPr>
      <dgm:t>
        <a:bodyPr/>
        <a:lstStyle/>
        <a:p>
          <a:r>
            <a:rPr lang="en-US" dirty="0">
              <a:solidFill>
                <a:schemeClr val="tx1"/>
              </a:solidFill>
            </a:rPr>
            <a:t>Modular</a:t>
          </a:r>
          <a:br>
            <a:rPr lang="en-US" dirty="0">
              <a:solidFill>
                <a:schemeClr val="tx1"/>
              </a:solidFill>
            </a:rPr>
          </a:br>
          <a:r>
            <a:rPr lang="en-US" dirty="0">
              <a:solidFill>
                <a:schemeClr val="tx1"/>
              </a:solidFill>
            </a:rPr>
            <a:t>Organization</a:t>
          </a:r>
        </a:p>
      </dgm:t>
    </dgm:pt>
    <dgm:pt modelId="{66EAAFC2-D3C3-BF4A-967E-83F09290C478}" type="parTrans" cxnId="{81F0735E-90C4-744F-8380-F60CF209476F}">
      <dgm:prSet/>
      <dgm:spPr/>
      <dgm:t>
        <a:bodyPr/>
        <a:lstStyle/>
        <a:p>
          <a:endParaRPr lang="en-US">
            <a:solidFill>
              <a:schemeClr val="tx1"/>
            </a:solidFill>
          </a:endParaRPr>
        </a:p>
      </dgm:t>
    </dgm:pt>
    <dgm:pt modelId="{479039CA-0F23-734C-806F-DD4E1C46710A}" type="sibTrans" cxnId="{81F0735E-90C4-744F-8380-F60CF209476F}">
      <dgm:prSet/>
      <dgm:spPr/>
      <dgm:t>
        <a:bodyPr/>
        <a:lstStyle/>
        <a:p>
          <a:endParaRPr lang="en-US">
            <a:solidFill>
              <a:schemeClr val="tx1"/>
            </a:solidFill>
          </a:endParaRPr>
        </a:p>
      </dgm:t>
    </dgm:pt>
    <dgm:pt modelId="{700D9D40-1AF7-EF41-997B-C644CBBFB79D}">
      <dgm:prSet phldrT="[Text]"/>
      <dgm:spPr>
        <a:ln w="38100">
          <a:solidFill>
            <a:srgbClr val="186EFF"/>
          </a:solidFill>
        </a:ln>
      </dgm:spPr>
      <dgm:t>
        <a:bodyPr/>
        <a:lstStyle/>
        <a:p>
          <a:r>
            <a:rPr lang="en-US" dirty="0">
              <a:solidFill>
                <a:schemeClr val="tx1"/>
              </a:solidFill>
            </a:rPr>
            <a:t>Management by Objectives</a:t>
          </a:r>
        </a:p>
      </dgm:t>
    </dgm:pt>
    <dgm:pt modelId="{07879109-2F40-F44C-BC08-C64D9D4A2D0D}" type="parTrans" cxnId="{AD47700D-CD3B-5640-9D67-A4A146419782}">
      <dgm:prSet/>
      <dgm:spPr/>
      <dgm:t>
        <a:bodyPr/>
        <a:lstStyle/>
        <a:p>
          <a:endParaRPr lang="en-US">
            <a:solidFill>
              <a:schemeClr val="tx1"/>
            </a:solidFill>
          </a:endParaRPr>
        </a:p>
      </dgm:t>
    </dgm:pt>
    <dgm:pt modelId="{9C29D5AE-A7C2-B243-A793-8F1761282BD5}" type="sibTrans" cxnId="{AD47700D-CD3B-5640-9D67-A4A146419782}">
      <dgm:prSet/>
      <dgm:spPr/>
      <dgm:t>
        <a:bodyPr/>
        <a:lstStyle/>
        <a:p>
          <a:endParaRPr lang="en-US">
            <a:solidFill>
              <a:schemeClr val="tx1"/>
            </a:solidFill>
          </a:endParaRPr>
        </a:p>
      </dgm:t>
    </dgm:pt>
    <dgm:pt modelId="{CCF5945B-44D5-9845-9A63-E72C9047B029}">
      <dgm:prSet phldrT="[Text]"/>
      <dgm:spPr>
        <a:ln w="38100">
          <a:solidFill>
            <a:srgbClr val="186EFF"/>
          </a:solidFill>
        </a:ln>
      </dgm:spPr>
      <dgm:t>
        <a:bodyPr/>
        <a:lstStyle/>
        <a:p>
          <a:r>
            <a:rPr lang="en-US" dirty="0">
              <a:solidFill>
                <a:schemeClr val="tx1"/>
              </a:solidFill>
            </a:rPr>
            <a:t>Incident Action Planning</a:t>
          </a:r>
        </a:p>
      </dgm:t>
    </dgm:pt>
    <dgm:pt modelId="{2AB550D2-EA25-A94C-8337-285F9E8C74D8}" type="parTrans" cxnId="{BE9A264A-E4C3-434C-A098-28D12C3918E3}">
      <dgm:prSet/>
      <dgm:spPr/>
      <dgm:t>
        <a:bodyPr/>
        <a:lstStyle/>
        <a:p>
          <a:endParaRPr lang="en-US">
            <a:solidFill>
              <a:schemeClr val="tx1"/>
            </a:solidFill>
          </a:endParaRPr>
        </a:p>
      </dgm:t>
    </dgm:pt>
    <dgm:pt modelId="{8210EA98-77C5-5940-B472-6B5DA0FDF0FA}" type="sibTrans" cxnId="{BE9A264A-E4C3-434C-A098-28D12C3918E3}">
      <dgm:prSet/>
      <dgm:spPr/>
      <dgm:t>
        <a:bodyPr/>
        <a:lstStyle/>
        <a:p>
          <a:endParaRPr lang="en-US">
            <a:solidFill>
              <a:schemeClr val="tx1"/>
            </a:solidFill>
          </a:endParaRPr>
        </a:p>
      </dgm:t>
    </dgm:pt>
    <dgm:pt modelId="{0F1E6873-EB49-3345-B727-7735BA46D6BA}">
      <dgm:prSet phldrT="[Text]"/>
      <dgm:spPr>
        <a:ln w="38100">
          <a:solidFill>
            <a:srgbClr val="186EFF"/>
          </a:solidFill>
        </a:ln>
      </dgm:spPr>
      <dgm:t>
        <a:bodyPr/>
        <a:lstStyle/>
        <a:p>
          <a:r>
            <a:rPr lang="en-US" dirty="0">
              <a:solidFill>
                <a:schemeClr val="tx1"/>
              </a:solidFill>
            </a:rPr>
            <a:t>Manageable Span of Control</a:t>
          </a:r>
        </a:p>
      </dgm:t>
    </dgm:pt>
    <dgm:pt modelId="{B87CE5D8-A3EA-CB4F-8D8D-3DDFE7D9381B}" type="parTrans" cxnId="{2BAD8372-1C6A-E24F-BA45-2353B9BA3ECD}">
      <dgm:prSet/>
      <dgm:spPr/>
      <dgm:t>
        <a:bodyPr/>
        <a:lstStyle/>
        <a:p>
          <a:endParaRPr lang="en-US">
            <a:solidFill>
              <a:schemeClr val="tx1"/>
            </a:solidFill>
          </a:endParaRPr>
        </a:p>
      </dgm:t>
    </dgm:pt>
    <dgm:pt modelId="{3EE7F7DF-64C0-7C45-BA75-B6F417F95071}" type="sibTrans" cxnId="{2BAD8372-1C6A-E24F-BA45-2353B9BA3ECD}">
      <dgm:prSet/>
      <dgm:spPr/>
      <dgm:t>
        <a:bodyPr/>
        <a:lstStyle/>
        <a:p>
          <a:endParaRPr lang="en-US">
            <a:solidFill>
              <a:schemeClr val="tx1"/>
            </a:solidFill>
          </a:endParaRPr>
        </a:p>
      </dgm:t>
    </dgm:pt>
    <dgm:pt modelId="{204EC134-3687-B744-A6A9-5760393B6D40}">
      <dgm:prSet phldrT="[Text]"/>
      <dgm:spPr/>
      <dgm:t>
        <a:bodyPr/>
        <a:lstStyle/>
        <a:p>
          <a:r>
            <a:rPr lang="en-US" dirty="0">
              <a:solidFill>
                <a:schemeClr val="tx1"/>
              </a:solidFill>
            </a:rPr>
            <a:t>Incident Facilities &amp; Locations</a:t>
          </a:r>
        </a:p>
      </dgm:t>
    </dgm:pt>
    <dgm:pt modelId="{9D27F866-F323-FD42-A73C-0041FFC625DA}" type="parTrans" cxnId="{0625E1AD-4241-9344-9816-02965F7DEE2B}">
      <dgm:prSet/>
      <dgm:spPr/>
      <dgm:t>
        <a:bodyPr/>
        <a:lstStyle/>
        <a:p>
          <a:endParaRPr lang="en-US">
            <a:solidFill>
              <a:schemeClr val="tx1"/>
            </a:solidFill>
          </a:endParaRPr>
        </a:p>
      </dgm:t>
    </dgm:pt>
    <dgm:pt modelId="{0965C633-0FEC-5F4B-8C61-3B063F959421}" type="sibTrans" cxnId="{0625E1AD-4241-9344-9816-02965F7DEE2B}">
      <dgm:prSet/>
      <dgm:spPr/>
      <dgm:t>
        <a:bodyPr/>
        <a:lstStyle/>
        <a:p>
          <a:endParaRPr lang="en-US">
            <a:solidFill>
              <a:schemeClr val="tx1"/>
            </a:solidFill>
          </a:endParaRPr>
        </a:p>
      </dgm:t>
    </dgm:pt>
    <dgm:pt modelId="{BF149380-BDD2-A74C-960A-1EE98E5B0C1A}">
      <dgm:prSet phldrT="[Text]"/>
      <dgm:spPr/>
      <dgm:t>
        <a:bodyPr/>
        <a:lstStyle/>
        <a:p>
          <a:r>
            <a:rPr lang="en-US" dirty="0">
              <a:solidFill>
                <a:schemeClr val="tx1"/>
              </a:solidFill>
            </a:rPr>
            <a:t>Comprehensive Resource Management</a:t>
          </a:r>
        </a:p>
      </dgm:t>
    </dgm:pt>
    <dgm:pt modelId="{71B4EB6C-B1CA-544A-A776-5F47A3C58E66}" type="parTrans" cxnId="{C55B7D28-853C-D343-833F-E7D512CEBD3E}">
      <dgm:prSet/>
      <dgm:spPr/>
      <dgm:t>
        <a:bodyPr/>
        <a:lstStyle/>
        <a:p>
          <a:endParaRPr lang="en-US">
            <a:solidFill>
              <a:schemeClr val="tx1"/>
            </a:solidFill>
          </a:endParaRPr>
        </a:p>
      </dgm:t>
    </dgm:pt>
    <dgm:pt modelId="{59D8D9BA-8E8A-214B-A66C-7C25EBEE4C48}" type="sibTrans" cxnId="{C55B7D28-853C-D343-833F-E7D512CEBD3E}">
      <dgm:prSet/>
      <dgm:spPr/>
      <dgm:t>
        <a:bodyPr/>
        <a:lstStyle/>
        <a:p>
          <a:endParaRPr lang="en-US">
            <a:solidFill>
              <a:schemeClr val="tx1"/>
            </a:solidFill>
          </a:endParaRPr>
        </a:p>
      </dgm:t>
    </dgm:pt>
    <dgm:pt modelId="{016A1000-E140-B946-B73A-B7162A150C01}">
      <dgm:prSet phldrT="[Text]"/>
      <dgm:spPr/>
      <dgm:t>
        <a:bodyPr/>
        <a:lstStyle/>
        <a:p>
          <a:r>
            <a:rPr lang="en-US" dirty="0">
              <a:solidFill>
                <a:schemeClr val="tx1"/>
              </a:solidFill>
            </a:rPr>
            <a:t>Integrated Communications</a:t>
          </a:r>
        </a:p>
      </dgm:t>
    </dgm:pt>
    <dgm:pt modelId="{D82D4DB8-CB8B-3A43-944E-215A72B871D1}" type="parTrans" cxnId="{6ACE1CD8-7557-9440-B477-53B68BB0804C}">
      <dgm:prSet/>
      <dgm:spPr/>
      <dgm:t>
        <a:bodyPr/>
        <a:lstStyle/>
        <a:p>
          <a:endParaRPr lang="en-US">
            <a:solidFill>
              <a:schemeClr val="tx1"/>
            </a:solidFill>
          </a:endParaRPr>
        </a:p>
      </dgm:t>
    </dgm:pt>
    <dgm:pt modelId="{FC48303A-459B-5042-B8CF-6490C662D07E}" type="sibTrans" cxnId="{6ACE1CD8-7557-9440-B477-53B68BB0804C}">
      <dgm:prSet/>
      <dgm:spPr/>
      <dgm:t>
        <a:bodyPr/>
        <a:lstStyle/>
        <a:p>
          <a:endParaRPr lang="en-US">
            <a:solidFill>
              <a:schemeClr val="tx1"/>
            </a:solidFill>
          </a:endParaRPr>
        </a:p>
      </dgm:t>
    </dgm:pt>
    <dgm:pt modelId="{5EDE03E6-BA35-BD41-AD13-ABFB80A6FD53}">
      <dgm:prSet phldrT="[Text]"/>
      <dgm:spPr/>
      <dgm:t>
        <a:bodyPr/>
        <a:lstStyle/>
        <a:p>
          <a:r>
            <a:rPr lang="en-US" dirty="0">
              <a:solidFill>
                <a:schemeClr val="tx1"/>
              </a:solidFill>
            </a:rPr>
            <a:t>Accountability</a:t>
          </a:r>
        </a:p>
      </dgm:t>
    </dgm:pt>
    <dgm:pt modelId="{C836FBB6-9765-1F43-B152-7F74058D86AE}" type="parTrans" cxnId="{94BCDDF9-C9AB-AE45-A6B2-D7DF2CC61C1F}">
      <dgm:prSet/>
      <dgm:spPr/>
      <dgm:t>
        <a:bodyPr/>
        <a:lstStyle/>
        <a:p>
          <a:endParaRPr lang="en-US">
            <a:solidFill>
              <a:schemeClr val="tx1"/>
            </a:solidFill>
          </a:endParaRPr>
        </a:p>
      </dgm:t>
    </dgm:pt>
    <dgm:pt modelId="{534CC21C-C99B-8A43-8287-7D7FF076795E}" type="sibTrans" cxnId="{94BCDDF9-C9AB-AE45-A6B2-D7DF2CC61C1F}">
      <dgm:prSet/>
      <dgm:spPr/>
      <dgm:t>
        <a:bodyPr/>
        <a:lstStyle/>
        <a:p>
          <a:endParaRPr lang="en-US">
            <a:solidFill>
              <a:schemeClr val="tx1"/>
            </a:solidFill>
          </a:endParaRPr>
        </a:p>
      </dgm:t>
    </dgm:pt>
    <dgm:pt modelId="{D59E5DEC-1BA7-2A46-80F1-6F05B64818B0}">
      <dgm:prSet phldrT="[Text]"/>
      <dgm:spPr/>
      <dgm:t>
        <a:bodyPr/>
        <a:lstStyle/>
        <a:p>
          <a:r>
            <a:rPr lang="en-US" dirty="0">
              <a:solidFill>
                <a:schemeClr val="tx1"/>
              </a:solidFill>
            </a:rPr>
            <a:t>Dispatch/Deployment</a:t>
          </a:r>
        </a:p>
      </dgm:t>
    </dgm:pt>
    <dgm:pt modelId="{537E6568-CBBC-3D4F-A2AE-C033BBAC5BD7}" type="parTrans" cxnId="{BF9641FA-7DE2-D746-8392-C67024F7D024}">
      <dgm:prSet/>
      <dgm:spPr/>
      <dgm:t>
        <a:bodyPr/>
        <a:lstStyle/>
        <a:p>
          <a:endParaRPr lang="en-US">
            <a:solidFill>
              <a:schemeClr val="tx1"/>
            </a:solidFill>
          </a:endParaRPr>
        </a:p>
      </dgm:t>
    </dgm:pt>
    <dgm:pt modelId="{E2C10284-8F23-2C46-8CB6-97B386479A84}" type="sibTrans" cxnId="{BF9641FA-7DE2-D746-8392-C67024F7D024}">
      <dgm:prSet/>
      <dgm:spPr/>
      <dgm:t>
        <a:bodyPr/>
        <a:lstStyle/>
        <a:p>
          <a:endParaRPr lang="en-US">
            <a:solidFill>
              <a:schemeClr val="tx1"/>
            </a:solidFill>
          </a:endParaRPr>
        </a:p>
      </dgm:t>
    </dgm:pt>
    <dgm:pt modelId="{19E25E30-E93D-5C4D-ACCB-1524D097E790}">
      <dgm:prSet phldrT="[Text]"/>
      <dgm:spPr>
        <a:ln w="38100">
          <a:solidFill>
            <a:srgbClr val="186EFF"/>
          </a:solidFill>
        </a:ln>
      </dgm:spPr>
      <dgm:t>
        <a:bodyPr/>
        <a:lstStyle/>
        <a:p>
          <a:r>
            <a:rPr lang="en-US" dirty="0">
              <a:solidFill>
                <a:schemeClr val="tx1"/>
              </a:solidFill>
            </a:rPr>
            <a:t>Establishment and Transfer of Command</a:t>
          </a:r>
        </a:p>
      </dgm:t>
    </dgm:pt>
    <dgm:pt modelId="{E0646DC1-3336-B14E-A71B-2D6210960125}" type="parTrans" cxnId="{87ACC7D9-0FF2-5F41-90B3-FCD3024D8E47}">
      <dgm:prSet/>
      <dgm:spPr/>
      <dgm:t>
        <a:bodyPr/>
        <a:lstStyle/>
        <a:p>
          <a:endParaRPr lang="en-US">
            <a:solidFill>
              <a:schemeClr val="tx1"/>
            </a:solidFill>
          </a:endParaRPr>
        </a:p>
      </dgm:t>
    </dgm:pt>
    <dgm:pt modelId="{24C642A4-2B44-6644-8EAE-A6E766812928}" type="sibTrans" cxnId="{87ACC7D9-0FF2-5F41-90B3-FCD3024D8E47}">
      <dgm:prSet/>
      <dgm:spPr/>
      <dgm:t>
        <a:bodyPr/>
        <a:lstStyle/>
        <a:p>
          <a:endParaRPr lang="en-US">
            <a:solidFill>
              <a:schemeClr val="tx1"/>
            </a:solidFill>
          </a:endParaRPr>
        </a:p>
      </dgm:t>
    </dgm:pt>
    <dgm:pt modelId="{2FEDC6FF-8D68-AB43-842F-1878AC59CDCB}">
      <dgm:prSet phldrT="[Text]"/>
      <dgm:spPr>
        <a:ln w="38100">
          <a:solidFill>
            <a:srgbClr val="186EFF"/>
          </a:solidFill>
        </a:ln>
      </dgm:spPr>
      <dgm:t>
        <a:bodyPr/>
        <a:lstStyle/>
        <a:p>
          <a:r>
            <a:rPr lang="en-US" dirty="0">
              <a:solidFill>
                <a:schemeClr val="tx1"/>
              </a:solidFill>
            </a:rPr>
            <a:t>Chain of Command and Unity of Command</a:t>
          </a:r>
        </a:p>
      </dgm:t>
    </dgm:pt>
    <dgm:pt modelId="{B033CC2A-AB08-1647-AC14-F33433908B94}" type="parTrans" cxnId="{0A809071-8722-E642-9BFB-00B157597FBB}">
      <dgm:prSet/>
      <dgm:spPr/>
      <dgm:t>
        <a:bodyPr/>
        <a:lstStyle/>
        <a:p>
          <a:endParaRPr lang="en-US">
            <a:solidFill>
              <a:schemeClr val="tx1"/>
            </a:solidFill>
          </a:endParaRPr>
        </a:p>
      </dgm:t>
    </dgm:pt>
    <dgm:pt modelId="{16ECBCEE-7ECE-704C-826F-843EE75780DE}" type="sibTrans" cxnId="{0A809071-8722-E642-9BFB-00B157597FBB}">
      <dgm:prSet/>
      <dgm:spPr/>
      <dgm:t>
        <a:bodyPr/>
        <a:lstStyle/>
        <a:p>
          <a:endParaRPr lang="en-US">
            <a:solidFill>
              <a:schemeClr val="tx1"/>
            </a:solidFill>
          </a:endParaRPr>
        </a:p>
      </dgm:t>
    </dgm:pt>
    <dgm:pt modelId="{CC7F143B-FFFD-2440-B856-2188C8BE569C}">
      <dgm:prSet phldrT="[Text]"/>
      <dgm:spPr>
        <a:ln w="38100">
          <a:solidFill>
            <a:srgbClr val="186EFF"/>
          </a:solidFill>
        </a:ln>
      </dgm:spPr>
      <dgm:t>
        <a:bodyPr/>
        <a:lstStyle/>
        <a:p>
          <a:r>
            <a:rPr lang="en-US" dirty="0">
              <a:solidFill>
                <a:schemeClr val="tx1"/>
              </a:solidFill>
            </a:rPr>
            <a:t>Unified Command</a:t>
          </a:r>
        </a:p>
      </dgm:t>
    </dgm:pt>
    <dgm:pt modelId="{1059B6BA-5972-CF42-A505-0FFACC167795}" type="parTrans" cxnId="{E6B98C3A-F80C-954B-8206-90CDFA9F9FD2}">
      <dgm:prSet/>
      <dgm:spPr/>
      <dgm:t>
        <a:bodyPr/>
        <a:lstStyle/>
        <a:p>
          <a:endParaRPr lang="en-US">
            <a:solidFill>
              <a:schemeClr val="tx1"/>
            </a:solidFill>
          </a:endParaRPr>
        </a:p>
      </dgm:t>
    </dgm:pt>
    <dgm:pt modelId="{4CBEECB5-91F7-C048-A58B-D2EE2AEA6085}" type="sibTrans" cxnId="{E6B98C3A-F80C-954B-8206-90CDFA9F9FD2}">
      <dgm:prSet/>
      <dgm:spPr/>
      <dgm:t>
        <a:bodyPr/>
        <a:lstStyle/>
        <a:p>
          <a:endParaRPr lang="en-US">
            <a:solidFill>
              <a:schemeClr val="tx1"/>
            </a:solidFill>
          </a:endParaRPr>
        </a:p>
      </dgm:t>
    </dgm:pt>
    <dgm:pt modelId="{029FDE56-0C72-9C47-A624-E216340CD28D}">
      <dgm:prSet phldrT="[Text]"/>
      <dgm:spPr/>
      <dgm:t>
        <a:bodyPr/>
        <a:lstStyle/>
        <a:p>
          <a:r>
            <a:rPr lang="en-US" dirty="0">
              <a:solidFill>
                <a:schemeClr val="tx1"/>
              </a:solidFill>
            </a:rPr>
            <a:t>Information and Intelligence Management</a:t>
          </a:r>
        </a:p>
      </dgm:t>
    </dgm:pt>
    <dgm:pt modelId="{A3BC01F2-BF31-644B-A88F-E6AFCE4A3B37}" type="parTrans" cxnId="{4C40E096-E03D-F048-A215-929463432154}">
      <dgm:prSet/>
      <dgm:spPr/>
      <dgm:t>
        <a:bodyPr/>
        <a:lstStyle/>
        <a:p>
          <a:endParaRPr lang="en-US">
            <a:solidFill>
              <a:schemeClr val="tx1"/>
            </a:solidFill>
          </a:endParaRPr>
        </a:p>
      </dgm:t>
    </dgm:pt>
    <dgm:pt modelId="{D59A8363-A91C-2344-87C2-93AAA60C7829}" type="sibTrans" cxnId="{4C40E096-E03D-F048-A215-929463432154}">
      <dgm:prSet/>
      <dgm:spPr/>
      <dgm:t>
        <a:bodyPr/>
        <a:lstStyle/>
        <a:p>
          <a:endParaRPr lang="en-US">
            <a:solidFill>
              <a:schemeClr val="tx1"/>
            </a:solidFill>
          </a:endParaRPr>
        </a:p>
      </dgm:t>
    </dgm:pt>
    <dgm:pt modelId="{A9C6E64F-BB7D-604B-8869-6DF03588D336}" type="pres">
      <dgm:prSet presAssocID="{2BE036BE-CAD2-374C-98AB-C1E740A49EEF}" presName="diagram" presStyleCnt="0">
        <dgm:presLayoutVars>
          <dgm:dir/>
          <dgm:resizeHandles val="exact"/>
        </dgm:presLayoutVars>
      </dgm:prSet>
      <dgm:spPr/>
    </dgm:pt>
    <dgm:pt modelId="{9610A583-7607-8240-A3AC-E76F730E4BF2}" type="pres">
      <dgm:prSet presAssocID="{FB76D5B3-A60D-F245-BAAC-D49716F2B8BB}" presName="node" presStyleLbl="node1" presStyleIdx="0" presStyleCnt="14">
        <dgm:presLayoutVars>
          <dgm:bulletEnabled val="1"/>
        </dgm:presLayoutVars>
      </dgm:prSet>
      <dgm:spPr>
        <a:prstGeom prst="roundRect">
          <a:avLst/>
        </a:prstGeom>
      </dgm:spPr>
    </dgm:pt>
    <dgm:pt modelId="{8621735C-6BA5-CA4E-B38F-F9AE7BC1B2DD}" type="pres">
      <dgm:prSet presAssocID="{19DC1B5F-BC6A-BB43-AB15-AA1E16A9F400}" presName="sibTrans" presStyleCnt="0"/>
      <dgm:spPr/>
    </dgm:pt>
    <dgm:pt modelId="{69696570-4FFB-6E48-8A1A-90C5C6607FBF}" type="pres">
      <dgm:prSet presAssocID="{9CD2445A-49A6-514F-87D0-EBB85E34A9BC}" presName="node" presStyleLbl="node1" presStyleIdx="1" presStyleCnt="14">
        <dgm:presLayoutVars>
          <dgm:bulletEnabled val="1"/>
        </dgm:presLayoutVars>
      </dgm:prSet>
      <dgm:spPr>
        <a:prstGeom prst="roundRect">
          <a:avLst/>
        </a:prstGeom>
      </dgm:spPr>
    </dgm:pt>
    <dgm:pt modelId="{F8EB1FDE-EA3B-E44C-BC92-8B3EC38D2539}" type="pres">
      <dgm:prSet presAssocID="{479039CA-0F23-734C-806F-DD4E1C46710A}" presName="sibTrans" presStyleCnt="0"/>
      <dgm:spPr/>
    </dgm:pt>
    <dgm:pt modelId="{DA43B2F3-6C9B-594A-B1F9-2E366F8CC825}" type="pres">
      <dgm:prSet presAssocID="{700D9D40-1AF7-EF41-997B-C644CBBFB79D}" presName="node" presStyleLbl="node1" presStyleIdx="2" presStyleCnt="14">
        <dgm:presLayoutVars>
          <dgm:bulletEnabled val="1"/>
        </dgm:presLayoutVars>
      </dgm:prSet>
      <dgm:spPr>
        <a:prstGeom prst="roundRect">
          <a:avLst/>
        </a:prstGeom>
      </dgm:spPr>
    </dgm:pt>
    <dgm:pt modelId="{013C2176-41F5-4049-BA6A-956716CE9055}" type="pres">
      <dgm:prSet presAssocID="{9C29D5AE-A7C2-B243-A793-8F1761282BD5}" presName="sibTrans" presStyleCnt="0"/>
      <dgm:spPr/>
    </dgm:pt>
    <dgm:pt modelId="{282BDEFF-D667-CE4C-8A6E-2A09243B8608}" type="pres">
      <dgm:prSet presAssocID="{CCF5945B-44D5-9845-9A63-E72C9047B029}" presName="node" presStyleLbl="node1" presStyleIdx="3" presStyleCnt="14">
        <dgm:presLayoutVars>
          <dgm:bulletEnabled val="1"/>
        </dgm:presLayoutVars>
      </dgm:prSet>
      <dgm:spPr>
        <a:prstGeom prst="roundRect">
          <a:avLst/>
        </a:prstGeom>
      </dgm:spPr>
    </dgm:pt>
    <dgm:pt modelId="{03D8858E-169B-2045-B4B5-C586D7C7C06B}" type="pres">
      <dgm:prSet presAssocID="{8210EA98-77C5-5940-B472-6B5DA0FDF0FA}" presName="sibTrans" presStyleCnt="0"/>
      <dgm:spPr/>
    </dgm:pt>
    <dgm:pt modelId="{DC1518EA-7D51-664A-B070-262B5C1E50EE}" type="pres">
      <dgm:prSet presAssocID="{0F1E6873-EB49-3345-B727-7735BA46D6BA}" presName="node" presStyleLbl="node1" presStyleIdx="4" presStyleCnt="14">
        <dgm:presLayoutVars>
          <dgm:bulletEnabled val="1"/>
        </dgm:presLayoutVars>
      </dgm:prSet>
      <dgm:spPr>
        <a:prstGeom prst="roundRect">
          <a:avLst/>
        </a:prstGeom>
      </dgm:spPr>
    </dgm:pt>
    <dgm:pt modelId="{4F7FBE9F-7178-6C49-AB0F-15FD9BAA32F2}" type="pres">
      <dgm:prSet presAssocID="{3EE7F7DF-64C0-7C45-BA75-B6F417F95071}" presName="sibTrans" presStyleCnt="0"/>
      <dgm:spPr/>
    </dgm:pt>
    <dgm:pt modelId="{7968BEE9-A0B4-D94F-AD59-6E5EF4B29033}" type="pres">
      <dgm:prSet presAssocID="{204EC134-3687-B744-A6A9-5760393B6D40}" presName="node" presStyleLbl="node1" presStyleIdx="5" presStyleCnt="14">
        <dgm:presLayoutVars>
          <dgm:bulletEnabled val="1"/>
        </dgm:presLayoutVars>
      </dgm:prSet>
      <dgm:spPr>
        <a:prstGeom prst="roundRect">
          <a:avLst/>
        </a:prstGeom>
      </dgm:spPr>
    </dgm:pt>
    <dgm:pt modelId="{8855AA50-B516-3C4F-B386-7D65C9D01003}" type="pres">
      <dgm:prSet presAssocID="{0965C633-0FEC-5F4B-8C61-3B063F959421}" presName="sibTrans" presStyleCnt="0"/>
      <dgm:spPr/>
    </dgm:pt>
    <dgm:pt modelId="{F79511AA-5638-DC44-AB66-6B0011322B8A}" type="pres">
      <dgm:prSet presAssocID="{BF149380-BDD2-A74C-960A-1EE98E5B0C1A}" presName="node" presStyleLbl="node1" presStyleIdx="6" presStyleCnt="14">
        <dgm:presLayoutVars>
          <dgm:bulletEnabled val="1"/>
        </dgm:presLayoutVars>
      </dgm:prSet>
      <dgm:spPr>
        <a:prstGeom prst="roundRect">
          <a:avLst/>
        </a:prstGeom>
      </dgm:spPr>
    </dgm:pt>
    <dgm:pt modelId="{2CE3AA30-DBE8-D042-A222-3B0DA90F0A79}" type="pres">
      <dgm:prSet presAssocID="{59D8D9BA-8E8A-214B-A66C-7C25EBEE4C48}" presName="sibTrans" presStyleCnt="0"/>
      <dgm:spPr/>
    </dgm:pt>
    <dgm:pt modelId="{926E87F7-2886-404E-B91E-6E81FA38DABE}" type="pres">
      <dgm:prSet presAssocID="{016A1000-E140-B946-B73A-B7162A150C01}" presName="node" presStyleLbl="node1" presStyleIdx="7" presStyleCnt="14">
        <dgm:presLayoutVars>
          <dgm:bulletEnabled val="1"/>
        </dgm:presLayoutVars>
      </dgm:prSet>
      <dgm:spPr>
        <a:prstGeom prst="roundRect">
          <a:avLst/>
        </a:prstGeom>
      </dgm:spPr>
    </dgm:pt>
    <dgm:pt modelId="{4D1B6E99-2AB0-E74B-94D8-AC23BFF6DD1A}" type="pres">
      <dgm:prSet presAssocID="{FC48303A-459B-5042-B8CF-6490C662D07E}" presName="sibTrans" presStyleCnt="0"/>
      <dgm:spPr/>
    </dgm:pt>
    <dgm:pt modelId="{80A43126-3075-024A-AC7F-8CE8F2BBE627}" type="pres">
      <dgm:prSet presAssocID="{19E25E30-E93D-5C4D-ACCB-1524D097E790}" presName="node" presStyleLbl="node1" presStyleIdx="8" presStyleCnt="14">
        <dgm:presLayoutVars>
          <dgm:bulletEnabled val="1"/>
        </dgm:presLayoutVars>
      </dgm:prSet>
      <dgm:spPr>
        <a:prstGeom prst="roundRect">
          <a:avLst/>
        </a:prstGeom>
      </dgm:spPr>
    </dgm:pt>
    <dgm:pt modelId="{3A74A92D-9A18-7548-9EA7-4655402FF7F0}" type="pres">
      <dgm:prSet presAssocID="{24C642A4-2B44-6644-8EAE-A6E766812928}" presName="sibTrans" presStyleCnt="0"/>
      <dgm:spPr/>
    </dgm:pt>
    <dgm:pt modelId="{D2AAD021-8AF7-1F4E-B67F-68A642CA63FB}" type="pres">
      <dgm:prSet presAssocID="{CC7F143B-FFFD-2440-B856-2188C8BE569C}" presName="node" presStyleLbl="node1" presStyleIdx="9" presStyleCnt="14">
        <dgm:presLayoutVars>
          <dgm:bulletEnabled val="1"/>
        </dgm:presLayoutVars>
      </dgm:prSet>
      <dgm:spPr>
        <a:prstGeom prst="roundRect">
          <a:avLst/>
        </a:prstGeom>
      </dgm:spPr>
    </dgm:pt>
    <dgm:pt modelId="{0E722709-9B4D-1249-8ABF-5E60E13C4E14}" type="pres">
      <dgm:prSet presAssocID="{4CBEECB5-91F7-C048-A58B-D2EE2AEA6085}" presName="sibTrans" presStyleCnt="0"/>
      <dgm:spPr/>
    </dgm:pt>
    <dgm:pt modelId="{7009E218-97F1-FF43-88EA-C862A63ABE82}" type="pres">
      <dgm:prSet presAssocID="{2FEDC6FF-8D68-AB43-842F-1878AC59CDCB}" presName="node" presStyleLbl="node1" presStyleIdx="10" presStyleCnt="14">
        <dgm:presLayoutVars>
          <dgm:bulletEnabled val="1"/>
        </dgm:presLayoutVars>
      </dgm:prSet>
      <dgm:spPr>
        <a:prstGeom prst="roundRect">
          <a:avLst/>
        </a:prstGeom>
      </dgm:spPr>
    </dgm:pt>
    <dgm:pt modelId="{289789AB-5041-3141-AA5B-BE057D27E4C8}" type="pres">
      <dgm:prSet presAssocID="{16ECBCEE-7ECE-704C-826F-843EE75780DE}" presName="sibTrans" presStyleCnt="0"/>
      <dgm:spPr/>
    </dgm:pt>
    <dgm:pt modelId="{14CC62D0-DF0E-794C-8BB6-BE87290F38DC}" type="pres">
      <dgm:prSet presAssocID="{5EDE03E6-BA35-BD41-AD13-ABFB80A6FD53}" presName="node" presStyleLbl="node1" presStyleIdx="11" presStyleCnt="14">
        <dgm:presLayoutVars>
          <dgm:bulletEnabled val="1"/>
        </dgm:presLayoutVars>
      </dgm:prSet>
      <dgm:spPr>
        <a:prstGeom prst="roundRect">
          <a:avLst/>
        </a:prstGeom>
      </dgm:spPr>
    </dgm:pt>
    <dgm:pt modelId="{64D4ED55-A830-934C-A61A-CACC409D0EA8}" type="pres">
      <dgm:prSet presAssocID="{534CC21C-C99B-8A43-8287-7D7FF076795E}" presName="sibTrans" presStyleCnt="0"/>
      <dgm:spPr/>
    </dgm:pt>
    <dgm:pt modelId="{0CE176B2-0209-0E46-9635-44DDBB1F21DB}" type="pres">
      <dgm:prSet presAssocID="{D59E5DEC-1BA7-2A46-80F1-6F05B64818B0}" presName="node" presStyleLbl="node1" presStyleIdx="12" presStyleCnt="14">
        <dgm:presLayoutVars>
          <dgm:bulletEnabled val="1"/>
        </dgm:presLayoutVars>
      </dgm:prSet>
      <dgm:spPr>
        <a:prstGeom prst="roundRect">
          <a:avLst/>
        </a:prstGeom>
      </dgm:spPr>
    </dgm:pt>
    <dgm:pt modelId="{D6417CB2-0BD5-784D-8B7D-7B27FBA94232}" type="pres">
      <dgm:prSet presAssocID="{E2C10284-8F23-2C46-8CB6-97B386479A84}" presName="sibTrans" presStyleCnt="0"/>
      <dgm:spPr/>
    </dgm:pt>
    <dgm:pt modelId="{966C8CFC-13BF-0944-9786-4E81A95EA4FC}" type="pres">
      <dgm:prSet presAssocID="{029FDE56-0C72-9C47-A624-E216340CD28D}" presName="node" presStyleLbl="node1" presStyleIdx="13" presStyleCnt="14">
        <dgm:presLayoutVars>
          <dgm:bulletEnabled val="1"/>
        </dgm:presLayoutVars>
      </dgm:prSet>
      <dgm:spPr>
        <a:prstGeom prst="roundRect">
          <a:avLst/>
        </a:prstGeom>
      </dgm:spPr>
    </dgm:pt>
  </dgm:ptLst>
  <dgm:cxnLst>
    <dgm:cxn modelId="{C1E52D06-D940-1F44-878A-0F2870173F17}" type="presOf" srcId="{D59E5DEC-1BA7-2A46-80F1-6F05B64818B0}" destId="{0CE176B2-0209-0E46-9635-44DDBB1F21DB}" srcOrd="0" destOrd="0" presId="urn:microsoft.com/office/officeart/2005/8/layout/default"/>
    <dgm:cxn modelId="{4E016906-2300-0B48-B25D-DD7B73FDF8D5}" type="presOf" srcId="{700D9D40-1AF7-EF41-997B-C644CBBFB79D}" destId="{DA43B2F3-6C9B-594A-B1F9-2E366F8CC825}" srcOrd="0" destOrd="0" presId="urn:microsoft.com/office/officeart/2005/8/layout/default"/>
    <dgm:cxn modelId="{AD47700D-CD3B-5640-9D67-A4A146419782}" srcId="{2BE036BE-CAD2-374C-98AB-C1E740A49EEF}" destId="{700D9D40-1AF7-EF41-997B-C644CBBFB79D}" srcOrd="2" destOrd="0" parTransId="{07879109-2F40-F44C-BC08-C64D9D4A2D0D}" sibTransId="{9C29D5AE-A7C2-B243-A793-8F1761282BD5}"/>
    <dgm:cxn modelId="{C55B7D28-853C-D343-833F-E7D512CEBD3E}" srcId="{2BE036BE-CAD2-374C-98AB-C1E740A49EEF}" destId="{BF149380-BDD2-A74C-960A-1EE98E5B0C1A}" srcOrd="6" destOrd="0" parTransId="{71B4EB6C-B1CA-544A-A776-5F47A3C58E66}" sibTransId="{59D8D9BA-8E8A-214B-A66C-7C25EBEE4C48}"/>
    <dgm:cxn modelId="{E6B98C3A-F80C-954B-8206-90CDFA9F9FD2}" srcId="{2BE036BE-CAD2-374C-98AB-C1E740A49EEF}" destId="{CC7F143B-FFFD-2440-B856-2188C8BE569C}" srcOrd="9" destOrd="0" parTransId="{1059B6BA-5972-CF42-A505-0FFACC167795}" sibTransId="{4CBEECB5-91F7-C048-A58B-D2EE2AEA6085}"/>
    <dgm:cxn modelId="{3E1A003B-367A-5A42-98D6-B90B0B674BB1}" type="presOf" srcId="{CCF5945B-44D5-9845-9A63-E72C9047B029}" destId="{282BDEFF-D667-CE4C-8A6E-2A09243B8608}" srcOrd="0" destOrd="0" presId="urn:microsoft.com/office/officeart/2005/8/layout/default"/>
    <dgm:cxn modelId="{33360F45-2F30-8540-AB46-E9613EF9F374}" type="presOf" srcId="{5EDE03E6-BA35-BD41-AD13-ABFB80A6FD53}" destId="{14CC62D0-DF0E-794C-8BB6-BE87290F38DC}" srcOrd="0" destOrd="0" presId="urn:microsoft.com/office/officeart/2005/8/layout/default"/>
    <dgm:cxn modelId="{BE9A264A-E4C3-434C-A098-28D12C3918E3}" srcId="{2BE036BE-CAD2-374C-98AB-C1E740A49EEF}" destId="{CCF5945B-44D5-9845-9A63-E72C9047B029}" srcOrd="3" destOrd="0" parTransId="{2AB550D2-EA25-A94C-8337-285F9E8C74D8}" sibTransId="{8210EA98-77C5-5940-B472-6B5DA0FDF0FA}"/>
    <dgm:cxn modelId="{79F07C59-12A5-BD4E-B3B2-FF2F9D9B4891}" type="presOf" srcId="{CC7F143B-FFFD-2440-B856-2188C8BE569C}" destId="{D2AAD021-8AF7-1F4E-B67F-68A642CA63FB}" srcOrd="0" destOrd="0" presId="urn:microsoft.com/office/officeart/2005/8/layout/default"/>
    <dgm:cxn modelId="{81F0735E-90C4-744F-8380-F60CF209476F}" srcId="{2BE036BE-CAD2-374C-98AB-C1E740A49EEF}" destId="{9CD2445A-49A6-514F-87D0-EBB85E34A9BC}" srcOrd="1" destOrd="0" parTransId="{66EAAFC2-D3C3-BF4A-967E-83F09290C478}" sibTransId="{479039CA-0F23-734C-806F-DD4E1C46710A}"/>
    <dgm:cxn modelId="{784D7E5E-DA74-8649-9EA8-A6D6BBEB3D79}" type="presOf" srcId="{204EC134-3687-B744-A6A9-5760393B6D40}" destId="{7968BEE9-A0B4-D94F-AD59-6E5EF4B29033}" srcOrd="0" destOrd="0" presId="urn:microsoft.com/office/officeart/2005/8/layout/default"/>
    <dgm:cxn modelId="{0A809071-8722-E642-9BFB-00B157597FBB}" srcId="{2BE036BE-CAD2-374C-98AB-C1E740A49EEF}" destId="{2FEDC6FF-8D68-AB43-842F-1878AC59CDCB}" srcOrd="10" destOrd="0" parTransId="{B033CC2A-AB08-1647-AC14-F33433908B94}" sibTransId="{16ECBCEE-7ECE-704C-826F-843EE75780DE}"/>
    <dgm:cxn modelId="{2BAD8372-1C6A-E24F-BA45-2353B9BA3ECD}" srcId="{2BE036BE-CAD2-374C-98AB-C1E740A49EEF}" destId="{0F1E6873-EB49-3345-B727-7735BA46D6BA}" srcOrd="4" destOrd="0" parTransId="{B87CE5D8-A3EA-CB4F-8D8D-3DDFE7D9381B}" sibTransId="{3EE7F7DF-64C0-7C45-BA75-B6F417F95071}"/>
    <dgm:cxn modelId="{05FDEE92-410B-0541-8293-0B34264BD23E}" type="presOf" srcId="{2FEDC6FF-8D68-AB43-842F-1878AC59CDCB}" destId="{7009E218-97F1-FF43-88EA-C862A63ABE82}" srcOrd="0" destOrd="0" presId="urn:microsoft.com/office/officeart/2005/8/layout/default"/>
    <dgm:cxn modelId="{4C40E096-E03D-F048-A215-929463432154}" srcId="{2BE036BE-CAD2-374C-98AB-C1E740A49EEF}" destId="{029FDE56-0C72-9C47-A624-E216340CD28D}" srcOrd="13" destOrd="0" parTransId="{A3BC01F2-BF31-644B-A88F-E6AFCE4A3B37}" sibTransId="{D59A8363-A91C-2344-87C2-93AAA60C7829}"/>
    <dgm:cxn modelId="{D8736D9B-9ADC-3348-AEA2-95BB9E7BF38C}" type="presOf" srcId="{BF149380-BDD2-A74C-960A-1EE98E5B0C1A}" destId="{F79511AA-5638-DC44-AB66-6B0011322B8A}" srcOrd="0" destOrd="0" presId="urn:microsoft.com/office/officeart/2005/8/layout/default"/>
    <dgm:cxn modelId="{90ADDC9D-1239-9243-BE53-431DA871D1D2}" type="presOf" srcId="{0F1E6873-EB49-3345-B727-7735BA46D6BA}" destId="{DC1518EA-7D51-664A-B070-262B5C1E50EE}" srcOrd="0" destOrd="0" presId="urn:microsoft.com/office/officeart/2005/8/layout/default"/>
    <dgm:cxn modelId="{3C4316A9-D454-2946-8261-6B2CEF92E343}" type="presOf" srcId="{029FDE56-0C72-9C47-A624-E216340CD28D}" destId="{966C8CFC-13BF-0944-9786-4E81A95EA4FC}" srcOrd="0" destOrd="0" presId="urn:microsoft.com/office/officeart/2005/8/layout/default"/>
    <dgm:cxn modelId="{FBCE72A9-47EB-C94A-BF24-CA02D6B10AD8}" srcId="{2BE036BE-CAD2-374C-98AB-C1E740A49EEF}" destId="{FB76D5B3-A60D-F245-BAAC-D49716F2B8BB}" srcOrd="0" destOrd="0" parTransId="{9BE1C85A-EDB5-2E46-8855-3B087A31256E}" sibTransId="{19DC1B5F-BC6A-BB43-AB15-AA1E16A9F400}"/>
    <dgm:cxn modelId="{0625E1AD-4241-9344-9816-02965F7DEE2B}" srcId="{2BE036BE-CAD2-374C-98AB-C1E740A49EEF}" destId="{204EC134-3687-B744-A6A9-5760393B6D40}" srcOrd="5" destOrd="0" parTransId="{9D27F866-F323-FD42-A73C-0041FFC625DA}" sibTransId="{0965C633-0FEC-5F4B-8C61-3B063F959421}"/>
    <dgm:cxn modelId="{C34704B6-0A97-E244-8922-46DDA7BFF9AD}" type="presOf" srcId="{FB76D5B3-A60D-F245-BAAC-D49716F2B8BB}" destId="{9610A583-7607-8240-A3AC-E76F730E4BF2}" srcOrd="0" destOrd="0" presId="urn:microsoft.com/office/officeart/2005/8/layout/default"/>
    <dgm:cxn modelId="{A1138ABC-0322-064B-9670-2F9B27DD9105}" type="presOf" srcId="{9CD2445A-49A6-514F-87D0-EBB85E34A9BC}" destId="{69696570-4FFB-6E48-8A1A-90C5C6607FBF}" srcOrd="0" destOrd="0" presId="urn:microsoft.com/office/officeart/2005/8/layout/default"/>
    <dgm:cxn modelId="{CFD097D4-7708-7849-BB6F-F83FA4D230C5}" type="presOf" srcId="{016A1000-E140-B946-B73A-B7162A150C01}" destId="{926E87F7-2886-404E-B91E-6E81FA38DABE}" srcOrd="0" destOrd="0" presId="urn:microsoft.com/office/officeart/2005/8/layout/default"/>
    <dgm:cxn modelId="{6ACE1CD8-7557-9440-B477-53B68BB0804C}" srcId="{2BE036BE-CAD2-374C-98AB-C1E740A49EEF}" destId="{016A1000-E140-B946-B73A-B7162A150C01}" srcOrd="7" destOrd="0" parTransId="{D82D4DB8-CB8B-3A43-944E-215A72B871D1}" sibTransId="{FC48303A-459B-5042-B8CF-6490C662D07E}"/>
    <dgm:cxn modelId="{87ACC7D9-0FF2-5F41-90B3-FCD3024D8E47}" srcId="{2BE036BE-CAD2-374C-98AB-C1E740A49EEF}" destId="{19E25E30-E93D-5C4D-ACCB-1524D097E790}" srcOrd="8" destOrd="0" parTransId="{E0646DC1-3336-B14E-A71B-2D6210960125}" sibTransId="{24C642A4-2B44-6644-8EAE-A6E766812928}"/>
    <dgm:cxn modelId="{D0E441DE-C34B-F644-8547-02934D8D8B15}" type="presOf" srcId="{2BE036BE-CAD2-374C-98AB-C1E740A49EEF}" destId="{A9C6E64F-BB7D-604B-8869-6DF03588D336}" srcOrd="0" destOrd="0" presId="urn:microsoft.com/office/officeart/2005/8/layout/default"/>
    <dgm:cxn modelId="{200BCFE2-1212-7544-9571-D6E5598BB1E3}" type="presOf" srcId="{19E25E30-E93D-5C4D-ACCB-1524D097E790}" destId="{80A43126-3075-024A-AC7F-8CE8F2BBE627}" srcOrd="0" destOrd="0" presId="urn:microsoft.com/office/officeart/2005/8/layout/default"/>
    <dgm:cxn modelId="{94BCDDF9-C9AB-AE45-A6B2-D7DF2CC61C1F}" srcId="{2BE036BE-CAD2-374C-98AB-C1E740A49EEF}" destId="{5EDE03E6-BA35-BD41-AD13-ABFB80A6FD53}" srcOrd="11" destOrd="0" parTransId="{C836FBB6-9765-1F43-B152-7F74058D86AE}" sibTransId="{534CC21C-C99B-8A43-8287-7D7FF076795E}"/>
    <dgm:cxn modelId="{BF9641FA-7DE2-D746-8392-C67024F7D024}" srcId="{2BE036BE-CAD2-374C-98AB-C1E740A49EEF}" destId="{D59E5DEC-1BA7-2A46-80F1-6F05B64818B0}" srcOrd="12" destOrd="0" parTransId="{537E6568-CBBC-3D4F-A2AE-C033BBAC5BD7}" sibTransId="{E2C10284-8F23-2C46-8CB6-97B386479A84}"/>
    <dgm:cxn modelId="{7F684B93-322E-3646-A1A0-71CF066DD667}" type="presParOf" srcId="{A9C6E64F-BB7D-604B-8869-6DF03588D336}" destId="{9610A583-7607-8240-A3AC-E76F730E4BF2}" srcOrd="0" destOrd="0" presId="urn:microsoft.com/office/officeart/2005/8/layout/default"/>
    <dgm:cxn modelId="{002E7002-C803-6D46-9392-0FC731309043}" type="presParOf" srcId="{A9C6E64F-BB7D-604B-8869-6DF03588D336}" destId="{8621735C-6BA5-CA4E-B38F-F9AE7BC1B2DD}" srcOrd="1" destOrd="0" presId="urn:microsoft.com/office/officeart/2005/8/layout/default"/>
    <dgm:cxn modelId="{27531559-E0DF-5F45-95D1-2E8FED02FF63}" type="presParOf" srcId="{A9C6E64F-BB7D-604B-8869-6DF03588D336}" destId="{69696570-4FFB-6E48-8A1A-90C5C6607FBF}" srcOrd="2" destOrd="0" presId="urn:microsoft.com/office/officeart/2005/8/layout/default"/>
    <dgm:cxn modelId="{2E616095-0457-B842-BB13-37212BF0B81D}" type="presParOf" srcId="{A9C6E64F-BB7D-604B-8869-6DF03588D336}" destId="{F8EB1FDE-EA3B-E44C-BC92-8B3EC38D2539}" srcOrd="3" destOrd="0" presId="urn:microsoft.com/office/officeart/2005/8/layout/default"/>
    <dgm:cxn modelId="{4E63BDD4-01FE-0D48-9AF5-5DD954410842}" type="presParOf" srcId="{A9C6E64F-BB7D-604B-8869-6DF03588D336}" destId="{DA43B2F3-6C9B-594A-B1F9-2E366F8CC825}" srcOrd="4" destOrd="0" presId="urn:microsoft.com/office/officeart/2005/8/layout/default"/>
    <dgm:cxn modelId="{6AB13BD9-E6DA-AD41-B464-210A740DF134}" type="presParOf" srcId="{A9C6E64F-BB7D-604B-8869-6DF03588D336}" destId="{013C2176-41F5-4049-BA6A-956716CE9055}" srcOrd="5" destOrd="0" presId="urn:microsoft.com/office/officeart/2005/8/layout/default"/>
    <dgm:cxn modelId="{072C20FA-5AB9-2A40-907B-D9EBCED3293A}" type="presParOf" srcId="{A9C6E64F-BB7D-604B-8869-6DF03588D336}" destId="{282BDEFF-D667-CE4C-8A6E-2A09243B8608}" srcOrd="6" destOrd="0" presId="urn:microsoft.com/office/officeart/2005/8/layout/default"/>
    <dgm:cxn modelId="{9CA4D95C-7B7D-3742-81AB-E55C7345D31A}" type="presParOf" srcId="{A9C6E64F-BB7D-604B-8869-6DF03588D336}" destId="{03D8858E-169B-2045-B4B5-C586D7C7C06B}" srcOrd="7" destOrd="0" presId="urn:microsoft.com/office/officeart/2005/8/layout/default"/>
    <dgm:cxn modelId="{61D32B8A-2E33-0540-93F8-6FF5CFCDFD48}" type="presParOf" srcId="{A9C6E64F-BB7D-604B-8869-6DF03588D336}" destId="{DC1518EA-7D51-664A-B070-262B5C1E50EE}" srcOrd="8" destOrd="0" presId="urn:microsoft.com/office/officeart/2005/8/layout/default"/>
    <dgm:cxn modelId="{8FB84A67-42E0-2E48-95E4-0ACE05FF596D}" type="presParOf" srcId="{A9C6E64F-BB7D-604B-8869-6DF03588D336}" destId="{4F7FBE9F-7178-6C49-AB0F-15FD9BAA32F2}" srcOrd="9" destOrd="0" presId="urn:microsoft.com/office/officeart/2005/8/layout/default"/>
    <dgm:cxn modelId="{FEF41A84-47CF-634A-9770-50C81A3A2589}" type="presParOf" srcId="{A9C6E64F-BB7D-604B-8869-6DF03588D336}" destId="{7968BEE9-A0B4-D94F-AD59-6E5EF4B29033}" srcOrd="10" destOrd="0" presId="urn:microsoft.com/office/officeart/2005/8/layout/default"/>
    <dgm:cxn modelId="{D0C6D07A-66DC-0541-BFED-9CA9E9DD1C4D}" type="presParOf" srcId="{A9C6E64F-BB7D-604B-8869-6DF03588D336}" destId="{8855AA50-B516-3C4F-B386-7D65C9D01003}" srcOrd="11" destOrd="0" presId="urn:microsoft.com/office/officeart/2005/8/layout/default"/>
    <dgm:cxn modelId="{F42ECED7-3843-E245-A120-ACCDF51B196C}" type="presParOf" srcId="{A9C6E64F-BB7D-604B-8869-6DF03588D336}" destId="{F79511AA-5638-DC44-AB66-6B0011322B8A}" srcOrd="12" destOrd="0" presId="urn:microsoft.com/office/officeart/2005/8/layout/default"/>
    <dgm:cxn modelId="{5DF2CDFD-6EB8-2C42-B5C6-6C3BD87E7956}" type="presParOf" srcId="{A9C6E64F-BB7D-604B-8869-6DF03588D336}" destId="{2CE3AA30-DBE8-D042-A222-3B0DA90F0A79}" srcOrd="13" destOrd="0" presId="urn:microsoft.com/office/officeart/2005/8/layout/default"/>
    <dgm:cxn modelId="{9B51F1A6-9AC6-0945-98E2-340B7EF971B5}" type="presParOf" srcId="{A9C6E64F-BB7D-604B-8869-6DF03588D336}" destId="{926E87F7-2886-404E-B91E-6E81FA38DABE}" srcOrd="14" destOrd="0" presId="urn:microsoft.com/office/officeart/2005/8/layout/default"/>
    <dgm:cxn modelId="{96F3F81D-8032-2447-9241-438774CBDCCD}" type="presParOf" srcId="{A9C6E64F-BB7D-604B-8869-6DF03588D336}" destId="{4D1B6E99-2AB0-E74B-94D8-AC23BFF6DD1A}" srcOrd="15" destOrd="0" presId="urn:microsoft.com/office/officeart/2005/8/layout/default"/>
    <dgm:cxn modelId="{42FD23E5-5CA8-A847-9E23-213D0A986786}" type="presParOf" srcId="{A9C6E64F-BB7D-604B-8869-6DF03588D336}" destId="{80A43126-3075-024A-AC7F-8CE8F2BBE627}" srcOrd="16" destOrd="0" presId="urn:microsoft.com/office/officeart/2005/8/layout/default"/>
    <dgm:cxn modelId="{5F8E77BD-5A75-5F49-B7F3-64C04CA353F0}" type="presParOf" srcId="{A9C6E64F-BB7D-604B-8869-6DF03588D336}" destId="{3A74A92D-9A18-7548-9EA7-4655402FF7F0}" srcOrd="17" destOrd="0" presId="urn:microsoft.com/office/officeart/2005/8/layout/default"/>
    <dgm:cxn modelId="{2E012AD3-843B-8248-96F8-DE183936B196}" type="presParOf" srcId="{A9C6E64F-BB7D-604B-8869-6DF03588D336}" destId="{D2AAD021-8AF7-1F4E-B67F-68A642CA63FB}" srcOrd="18" destOrd="0" presId="urn:microsoft.com/office/officeart/2005/8/layout/default"/>
    <dgm:cxn modelId="{31C3D742-0B27-7948-8B3B-C6DB4A27E219}" type="presParOf" srcId="{A9C6E64F-BB7D-604B-8869-6DF03588D336}" destId="{0E722709-9B4D-1249-8ABF-5E60E13C4E14}" srcOrd="19" destOrd="0" presId="urn:microsoft.com/office/officeart/2005/8/layout/default"/>
    <dgm:cxn modelId="{20C328CD-1A3E-E640-A53E-3E3ADA6AF451}" type="presParOf" srcId="{A9C6E64F-BB7D-604B-8869-6DF03588D336}" destId="{7009E218-97F1-FF43-88EA-C862A63ABE82}" srcOrd="20" destOrd="0" presId="urn:microsoft.com/office/officeart/2005/8/layout/default"/>
    <dgm:cxn modelId="{E8BC6D93-32FC-EE4C-AE97-47C67EC9C891}" type="presParOf" srcId="{A9C6E64F-BB7D-604B-8869-6DF03588D336}" destId="{289789AB-5041-3141-AA5B-BE057D27E4C8}" srcOrd="21" destOrd="0" presId="urn:microsoft.com/office/officeart/2005/8/layout/default"/>
    <dgm:cxn modelId="{9178CC22-04E0-074B-BDCF-25A8F302F1D3}" type="presParOf" srcId="{A9C6E64F-BB7D-604B-8869-6DF03588D336}" destId="{14CC62D0-DF0E-794C-8BB6-BE87290F38DC}" srcOrd="22" destOrd="0" presId="urn:microsoft.com/office/officeart/2005/8/layout/default"/>
    <dgm:cxn modelId="{5EBC434B-CD66-D946-BF38-19A0432C128C}" type="presParOf" srcId="{A9C6E64F-BB7D-604B-8869-6DF03588D336}" destId="{64D4ED55-A830-934C-A61A-CACC409D0EA8}" srcOrd="23" destOrd="0" presId="urn:microsoft.com/office/officeart/2005/8/layout/default"/>
    <dgm:cxn modelId="{7D4D269F-31BC-5C41-B2DB-83A5212DA9EA}" type="presParOf" srcId="{A9C6E64F-BB7D-604B-8869-6DF03588D336}" destId="{0CE176B2-0209-0E46-9635-44DDBB1F21DB}" srcOrd="24" destOrd="0" presId="urn:microsoft.com/office/officeart/2005/8/layout/default"/>
    <dgm:cxn modelId="{DF1D51FB-6857-C649-A929-F0398367D35C}" type="presParOf" srcId="{A9C6E64F-BB7D-604B-8869-6DF03588D336}" destId="{D6417CB2-0BD5-784D-8B7D-7B27FBA94232}" srcOrd="25" destOrd="0" presId="urn:microsoft.com/office/officeart/2005/8/layout/default"/>
    <dgm:cxn modelId="{7E08AB6A-B96E-2740-A18F-BD134433D08F}" type="presParOf" srcId="{A9C6E64F-BB7D-604B-8869-6DF03588D336}" destId="{966C8CFC-13BF-0944-9786-4E81A95EA4FC}" srcOrd="2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471F092-FD98-4A01-972B-28E66B83618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C4C14BBB-6E16-4961-B67F-8FA7F2087DC8}">
      <dgm:prSet phldrT="[Text]"/>
      <dgm:spPr>
        <a:solidFill>
          <a:schemeClr val="tx1"/>
        </a:solidFill>
      </dgm:spPr>
      <dgm:t>
        <a:bodyPr/>
        <a:lstStyle/>
        <a:p>
          <a:r>
            <a:rPr lang="en-US" dirty="0"/>
            <a:t>Incident Commander</a:t>
          </a:r>
        </a:p>
      </dgm:t>
    </dgm:pt>
    <dgm:pt modelId="{3A65D1AA-CF55-489E-BC0A-2342757950FE}" type="parTrans" cxnId="{89B57FE6-7946-43D0-B4C1-E2218D534D71}">
      <dgm:prSet/>
      <dgm:spPr/>
      <dgm:t>
        <a:bodyPr/>
        <a:lstStyle/>
        <a:p>
          <a:endParaRPr lang="en-US"/>
        </a:p>
      </dgm:t>
    </dgm:pt>
    <dgm:pt modelId="{4ADE5DDD-ECE8-46AB-9123-30E58ADD0AB3}" type="sibTrans" cxnId="{89B57FE6-7946-43D0-B4C1-E2218D534D71}">
      <dgm:prSet/>
      <dgm:spPr/>
      <dgm:t>
        <a:bodyPr/>
        <a:lstStyle/>
        <a:p>
          <a:endParaRPr lang="en-US"/>
        </a:p>
      </dgm:t>
    </dgm:pt>
    <dgm:pt modelId="{C0A032DB-FDC4-4ACA-8949-385AE1FA22CD}" type="asst">
      <dgm:prSet phldrT="[Text]" custT="1"/>
      <dgm:spPr>
        <a:noFill/>
        <a:ln>
          <a:solidFill>
            <a:schemeClr val="tx1"/>
          </a:solidFill>
        </a:ln>
      </dgm:spPr>
      <dgm:t>
        <a:bodyPr/>
        <a:lstStyle/>
        <a:p>
          <a:r>
            <a:rPr lang="en-US" sz="1700" dirty="0">
              <a:solidFill>
                <a:schemeClr val="tx1"/>
              </a:solidFill>
            </a:rPr>
            <a:t>Public Information Officer</a:t>
          </a:r>
        </a:p>
      </dgm:t>
    </dgm:pt>
    <dgm:pt modelId="{3A518BDE-DA73-45AB-AF8E-E8D84AFB0076}" type="parTrans" cxnId="{5438FF1B-8E17-48FA-9B24-82FAE6834F3C}">
      <dgm:prSet/>
      <dgm:spPr>
        <a:ln>
          <a:solidFill>
            <a:schemeClr val="tx1"/>
          </a:solidFill>
        </a:ln>
      </dgm:spPr>
      <dgm:t>
        <a:bodyPr/>
        <a:lstStyle/>
        <a:p>
          <a:endParaRPr lang="en-US"/>
        </a:p>
      </dgm:t>
    </dgm:pt>
    <dgm:pt modelId="{394A1DA7-82D5-44A3-994A-95AE5A208112}" type="sibTrans" cxnId="{5438FF1B-8E17-48FA-9B24-82FAE6834F3C}">
      <dgm:prSet/>
      <dgm:spPr/>
      <dgm:t>
        <a:bodyPr/>
        <a:lstStyle/>
        <a:p>
          <a:endParaRPr lang="en-US"/>
        </a:p>
      </dgm:t>
    </dgm:pt>
    <dgm:pt modelId="{552D394A-E18A-4C15-B032-71813DC7DD87}">
      <dgm:prSet phldrT="[Text]" custT="1"/>
      <dgm:spPr>
        <a:solidFill>
          <a:srgbClr val="FF0000"/>
        </a:solidFill>
        <a:ln>
          <a:solidFill>
            <a:schemeClr val="tx1"/>
          </a:solidFill>
        </a:ln>
      </dgm:spPr>
      <dgm:t>
        <a:bodyPr/>
        <a:lstStyle/>
        <a:p>
          <a:r>
            <a:rPr lang="en-US" sz="1800" dirty="0"/>
            <a:t>Operations</a:t>
          </a:r>
        </a:p>
        <a:p>
          <a:r>
            <a:rPr lang="en-US" sz="1800" dirty="0"/>
            <a:t>Section Chief</a:t>
          </a:r>
        </a:p>
      </dgm:t>
    </dgm:pt>
    <dgm:pt modelId="{3CC4E67E-00B6-46BE-B824-2BF4F95AB2AE}" type="parTrans" cxnId="{27B77FAB-F05E-46BE-8443-9B17EE2D1DCF}">
      <dgm:prSet/>
      <dgm:spPr>
        <a:ln>
          <a:solidFill>
            <a:schemeClr val="tx1"/>
          </a:solidFill>
        </a:ln>
      </dgm:spPr>
      <dgm:t>
        <a:bodyPr/>
        <a:lstStyle/>
        <a:p>
          <a:endParaRPr lang="en-US"/>
        </a:p>
      </dgm:t>
    </dgm:pt>
    <dgm:pt modelId="{6AE6AF17-F332-4219-A44A-3684C5CB3C2F}" type="sibTrans" cxnId="{27B77FAB-F05E-46BE-8443-9B17EE2D1DCF}">
      <dgm:prSet/>
      <dgm:spPr/>
      <dgm:t>
        <a:bodyPr/>
        <a:lstStyle/>
        <a:p>
          <a:endParaRPr lang="en-US"/>
        </a:p>
      </dgm:t>
    </dgm:pt>
    <dgm:pt modelId="{4FAD2874-CA4B-4729-A0BC-3B1863E4489C}">
      <dgm:prSet phldrT="[Text]"/>
      <dgm:spPr>
        <a:solidFill>
          <a:srgbClr val="0000FF"/>
        </a:solidFill>
        <a:ln>
          <a:solidFill>
            <a:schemeClr val="tx1"/>
          </a:solidFill>
        </a:ln>
      </dgm:spPr>
      <dgm:t>
        <a:bodyPr/>
        <a:lstStyle/>
        <a:p>
          <a:r>
            <a:rPr lang="en-US" dirty="0"/>
            <a:t>Planning </a:t>
          </a:r>
        </a:p>
        <a:p>
          <a:r>
            <a:rPr lang="en-US" dirty="0"/>
            <a:t>Section Chief</a:t>
          </a:r>
        </a:p>
      </dgm:t>
    </dgm:pt>
    <dgm:pt modelId="{CC2682E3-3415-46A4-B158-DC93AAC5FBDA}" type="parTrans" cxnId="{DE56FA65-F133-4231-8B5E-491E85037F7F}">
      <dgm:prSet/>
      <dgm:spPr/>
      <dgm:t>
        <a:bodyPr/>
        <a:lstStyle/>
        <a:p>
          <a:endParaRPr lang="en-US"/>
        </a:p>
      </dgm:t>
    </dgm:pt>
    <dgm:pt modelId="{2549B502-3B08-442B-A927-FC10674780ED}" type="sibTrans" cxnId="{DE56FA65-F133-4231-8B5E-491E85037F7F}">
      <dgm:prSet/>
      <dgm:spPr/>
      <dgm:t>
        <a:bodyPr/>
        <a:lstStyle/>
        <a:p>
          <a:endParaRPr lang="en-US"/>
        </a:p>
      </dgm:t>
    </dgm:pt>
    <dgm:pt modelId="{0E481E7C-CB7B-468C-9C10-A91274A8BBB6}">
      <dgm:prSet phldrT="[Text]"/>
      <dgm:spPr>
        <a:solidFill>
          <a:srgbClr val="FFFF00"/>
        </a:solidFill>
        <a:ln>
          <a:solidFill>
            <a:schemeClr val="tx1"/>
          </a:solidFill>
        </a:ln>
      </dgm:spPr>
      <dgm:t>
        <a:bodyPr/>
        <a:lstStyle/>
        <a:p>
          <a:r>
            <a:rPr lang="en-US" dirty="0">
              <a:solidFill>
                <a:schemeClr val="tx1"/>
              </a:solidFill>
            </a:rPr>
            <a:t>Logistics</a:t>
          </a:r>
        </a:p>
        <a:p>
          <a:r>
            <a:rPr lang="en-US" dirty="0">
              <a:solidFill>
                <a:schemeClr val="tx1"/>
              </a:solidFill>
            </a:rPr>
            <a:t>Section Chief</a:t>
          </a:r>
        </a:p>
      </dgm:t>
    </dgm:pt>
    <dgm:pt modelId="{66BE504D-839C-4DFC-9BD1-A91FC6E0A056}" type="parTrans" cxnId="{9EC58A17-03FB-4B90-B220-DCF79F43B6BF}">
      <dgm:prSet/>
      <dgm:spPr>
        <a:ln>
          <a:solidFill>
            <a:schemeClr val="tx1"/>
          </a:solidFill>
        </a:ln>
      </dgm:spPr>
      <dgm:t>
        <a:bodyPr/>
        <a:lstStyle/>
        <a:p>
          <a:endParaRPr lang="en-US"/>
        </a:p>
      </dgm:t>
    </dgm:pt>
    <dgm:pt modelId="{849C4F73-1C95-4793-B614-940B8B6F1706}" type="sibTrans" cxnId="{9EC58A17-03FB-4B90-B220-DCF79F43B6BF}">
      <dgm:prSet/>
      <dgm:spPr/>
      <dgm:t>
        <a:bodyPr/>
        <a:lstStyle/>
        <a:p>
          <a:endParaRPr lang="en-US"/>
        </a:p>
      </dgm:t>
    </dgm:pt>
    <dgm:pt modelId="{F0008A3F-A38F-45DC-88B5-8CBB0FA2E0E3}" type="asst">
      <dgm:prSet phldrT="[Text]" custT="1"/>
      <dgm:spPr>
        <a:noFill/>
        <a:ln>
          <a:solidFill>
            <a:schemeClr val="tx1"/>
          </a:solidFill>
        </a:ln>
      </dgm:spPr>
      <dgm:t>
        <a:bodyPr/>
        <a:lstStyle/>
        <a:p>
          <a:r>
            <a:rPr lang="en-US" sz="1800" dirty="0">
              <a:solidFill>
                <a:schemeClr val="tx1"/>
              </a:solidFill>
            </a:rPr>
            <a:t>Safety</a:t>
          </a:r>
          <a:r>
            <a:rPr lang="en-US" sz="1800" dirty="0"/>
            <a:t> </a:t>
          </a:r>
          <a:r>
            <a:rPr lang="en-US" sz="1800" dirty="0">
              <a:solidFill>
                <a:schemeClr val="tx1"/>
              </a:solidFill>
            </a:rPr>
            <a:t>Officer</a:t>
          </a:r>
        </a:p>
      </dgm:t>
    </dgm:pt>
    <dgm:pt modelId="{AA1BF994-4949-4228-96C4-4A896949AE66}" type="parTrans" cxnId="{8E5AB430-D662-4551-98B7-64AAADD77A21}">
      <dgm:prSet/>
      <dgm:spPr>
        <a:ln>
          <a:solidFill>
            <a:schemeClr val="tx1"/>
          </a:solidFill>
        </a:ln>
      </dgm:spPr>
      <dgm:t>
        <a:bodyPr/>
        <a:lstStyle/>
        <a:p>
          <a:endParaRPr lang="en-US"/>
        </a:p>
      </dgm:t>
    </dgm:pt>
    <dgm:pt modelId="{DE9F433B-54CB-452A-BDF1-8E475A45E87C}" type="sibTrans" cxnId="{8E5AB430-D662-4551-98B7-64AAADD77A21}">
      <dgm:prSet/>
      <dgm:spPr/>
      <dgm:t>
        <a:bodyPr/>
        <a:lstStyle/>
        <a:p>
          <a:endParaRPr lang="en-US"/>
        </a:p>
      </dgm:t>
    </dgm:pt>
    <dgm:pt modelId="{741C7ED7-4840-4A59-A379-157AD2B02EFE}">
      <dgm:prSet phldrT="[Text]"/>
      <dgm:spPr>
        <a:solidFill>
          <a:srgbClr val="00B050"/>
        </a:solidFill>
        <a:ln>
          <a:solidFill>
            <a:schemeClr val="tx1"/>
          </a:solidFill>
        </a:ln>
      </dgm:spPr>
      <dgm:t>
        <a:bodyPr/>
        <a:lstStyle/>
        <a:p>
          <a:r>
            <a:rPr lang="en-US" dirty="0"/>
            <a:t>Finance/</a:t>
          </a:r>
        </a:p>
        <a:p>
          <a:r>
            <a:rPr lang="en-US" dirty="0"/>
            <a:t>Administration</a:t>
          </a:r>
        </a:p>
        <a:p>
          <a:r>
            <a:rPr lang="en-US" dirty="0"/>
            <a:t>Section Chief</a:t>
          </a:r>
        </a:p>
      </dgm:t>
    </dgm:pt>
    <dgm:pt modelId="{B8251F37-9678-4165-A94E-8A7DBAF6C396}" type="parTrans" cxnId="{FAB9181F-8CC1-43BB-95E5-F7FE23A52E1D}">
      <dgm:prSet/>
      <dgm:spPr>
        <a:ln>
          <a:solidFill>
            <a:schemeClr val="tx1"/>
          </a:solidFill>
        </a:ln>
      </dgm:spPr>
      <dgm:t>
        <a:bodyPr/>
        <a:lstStyle/>
        <a:p>
          <a:endParaRPr lang="en-US"/>
        </a:p>
      </dgm:t>
    </dgm:pt>
    <dgm:pt modelId="{83FCF0D6-C6CF-4D2B-AFCD-92BE9FAF7964}" type="sibTrans" cxnId="{FAB9181F-8CC1-43BB-95E5-F7FE23A52E1D}">
      <dgm:prSet/>
      <dgm:spPr/>
      <dgm:t>
        <a:bodyPr/>
        <a:lstStyle/>
        <a:p>
          <a:endParaRPr lang="en-US"/>
        </a:p>
      </dgm:t>
    </dgm:pt>
    <dgm:pt modelId="{D77F9B3E-FE13-4DFC-8216-B4BD94E9026B}" type="asst">
      <dgm:prSet phldrT="[Text]" custT="1"/>
      <dgm:spPr>
        <a:noFill/>
        <a:ln>
          <a:solidFill>
            <a:schemeClr val="tx1"/>
          </a:solidFill>
        </a:ln>
      </dgm:spPr>
      <dgm:t>
        <a:bodyPr/>
        <a:lstStyle/>
        <a:p>
          <a:r>
            <a:rPr lang="en-US" sz="1800" dirty="0">
              <a:solidFill>
                <a:schemeClr val="tx1"/>
              </a:solidFill>
            </a:rPr>
            <a:t>Liaison</a:t>
          </a:r>
          <a:r>
            <a:rPr lang="en-US" sz="1800" dirty="0"/>
            <a:t> </a:t>
          </a:r>
          <a:r>
            <a:rPr lang="en-US" sz="1800" dirty="0">
              <a:solidFill>
                <a:schemeClr val="tx1"/>
              </a:solidFill>
            </a:rPr>
            <a:t>Officer</a:t>
          </a:r>
        </a:p>
      </dgm:t>
    </dgm:pt>
    <dgm:pt modelId="{3D1378D0-1586-47DF-9714-E6174A7CBECC}" type="parTrans" cxnId="{4C7DADAD-3272-4C16-B5AA-E6653B0FE810}">
      <dgm:prSet/>
      <dgm:spPr>
        <a:ln>
          <a:solidFill>
            <a:schemeClr val="tx1"/>
          </a:solidFill>
        </a:ln>
      </dgm:spPr>
      <dgm:t>
        <a:bodyPr/>
        <a:lstStyle/>
        <a:p>
          <a:endParaRPr lang="en-US"/>
        </a:p>
      </dgm:t>
    </dgm:pt>
    <dgm:pt modelId="{231A7A4B-4B1F-47BF-B5F2-6AE987866AD6}" type="sibTrans" cxnId="{4C7DADAD-3272-4C16-B5AA-E6653B0FE810}">
      <dgm:prSet/>
      <dgm:spPr/>
      <dgm:t>
        <a:bodyPr/>
        <a:lstStyle/>
        <a:p>
          <a:endParaRPr lang="en-US"/>
        </a:p>
      </dgm:t>
    </dgm:pt>
    <dgm:pt modelId="{7DAA9643-C835-4D32-8CAE-CBD3041EDAD0}" type="asst">
      <dgm:prSet phldrT="[Text]" custT="1"/>
      <dgm:spPr>
        <a:noFill/>
        <a:ln>
          <a:solidFill>
            <a:schemeClr val="tx1"/>
          </a:solidFill>
        </a:ln>
      </dgm:spPr>
      <dgm:t>
        <a:bodyPr/>
        <a:lstStyle/>
        <a:p>
          <a:r>
            <a:rPr lang="en-US" sz="1800" dirty="0">
              <a:solidFill>
                <a:schemeClr val="tx1"/>
              </a:solidFill>
            </a:rPr>
            <a:t>Legal Officer</a:t>
          </a:r>
        </a:p>
      </dgm:t>
    </dgm:pt>
    <dgm:pt modelId="{E4D65A89-1E0E-4ADC-B09E-41ABF0538F5B}" type="parTrans" cxnId="{544FF9E1-A513-4CA5-8B7B-123D8451CBB7}">
      <dgm:prSet/>
      <dgm:spPr>
        <a:ln>
          <a:solidFill>
            <a:schemeClr val="tx1"/>
          </a:solidFill>
        </a:ln>
      </dgm:spPr>
      <dgm:t>
        <a:bodyPr/>
        <a:lstStyle/>
        <a:p>
          <a:endParaRPr lang="en-US"/>
        </a:p>
      </dgm:t>
    </dgm:pt>
    <dgm:pt modelId="{C1E666CC-9891-4D32-AA0C-3A7850B5CE67}" type="sibTrans" cxnId="{544FF9E1-A513-4CA5-8B7B-123D8451CBB7}">
      <dgm:prSet/>
      <dgm:spPr/>
      <dgm:t>
        <a:bodyPr/>
        <a:lstStyle/>
        <a:p>
          <a:endParaRPr lang="en-US"/>
        </a:p>
      </dgm:t>
    </dgm:pt>
    <dgm:pt modelId="{697ACB98-C8F1-4D45-AB69-D2B968B76E46}" type="pres">
      <dgm:prSet presAssocID="{0471F092-FD98-4A01-972B-28E66B836189}" presName="hierChild1" presStyleCnt="0">
        <dgm:presLayoutVars>
          <dgm:orgChart val="1"/>
          <dgm:chPref val="1"/>
          <dgm:dir/>
          <dgm:animOne val="branch"/>
          <dgm:animLvl val="lvl"/>
          <dgm:resizeHandles/>
        </dgm:presLayoutVars>
      </dgm:prSet>
      <dgm:spPr/>
    </dgm:pt>
    <dgm:pt modelId="{9368A735-0307-4D34-8BA7-498439FA8BAF}" type="pres">
      <dgm:prSet presAssocID="{C4C14BBB-6E16-4961-B67F-8FA7F2087DC8}" presName="hierRoot1" presStyleCnt="0">
        <dgm:presLayoutVars>
          <dgm:hierBranch/>
        </dgm:presLayoutVars>
      </dgm:prSet>
      <dgm:spPr/>
    </dgm:pt>
    <dgm:pt modelId="{E34921CA-1D3B-4000-9E4A-EBDABCE494A6}" type="pres">
      <dgm:prSet presAssocID="{C4C14BBB-6E16-4961-B67F-8FA7F2087DC8}" presName="rootComposite1" presStyleCnt="0"/>
      <dgm:spPr/>
    </dgm:pt>
    <dgm:pt modelId="{F713D141-077D-4F60-B2E4-FF34E2DA1AD4}" type="pres">
      <dgm:prSet presAssocID="{C4C14BBB-6E16-4961-B67F-8FA7F2087DC8}" presName="rootText1" presStyleLbl="node0" presStyleIdx="0" presStyleCnt="1" custScaleX="156983" custScaleY="46754" custLinFactNeighborY="-37480">
        <dgm:presLayoutVars>
          <dgm:chPref val="3"/>
        </dgm:presLayoutVars>
      </dgm:prSet>
      <dgm:spPr>
        <a:prstGeom prst="roundRect">
          <a:avLst/>
        </a:prstGeom>
      </dgm:spPr>
    </dgm:pt>
    <dgm:pt modelId="{945D82FD-A3A5-4C2C-9E89-0D0A05ED62D4}" type="pres">
      <dgm:prSet presAssocID="{C4C14BBB-6E16-4961-B67F-8FA7F2087DC8}" presName="rootConnector1" presStyleLbl="node1" presStyleIdx="0" presStyleCnt="0"/>
      <dgm:spPr/>
    </dgm:pt>
    <dgm:pt modelId="{D760DA75-B85D-44DB-8BBB-F9D1A5A5E8B7}" type="pres">
      <dgm:prSet presAssocID="{C4C14BBB-6E16-4961-B67F-8FA7F2087DC8}" presName="hierChild2" presStyleCnt="0"/>
      <dgm:spPr/>
    </dgm:pt>
    <dgm:pt modelId="{FF026733-5231-40C4-9456-E29AAA241EA5}" type="pres">
      <dgm:prSet presAssocID="{3CC4E67E-00B6-46BE-B824-2BF4F95AB2AE}" presName="Name35" presStyleLbl="parChTrans1D2" presStyleIdx="0" presStyleCnt="8"/>
      <dgm:spPr/>
    </dgm:pt>
    <dgm:pt modelId="{AE174F9F-695D-447A-9999-F37AD9F4C594}" type="pres">
      <dgm:prSet presAssocID="{552D394A-E18A-4C15-B032-71813DC7DD87}" presName="hierRoot2" presStyleCnt="0">
        <dgm:presLayoutVars>
          <dgm:hierBranch/>
        </dgm:presLayoutVars>
      </dgm:prSet>
      <dgm:spPr/>
    </dgm:pt>
    <dgm:pt modelId="{4B0784D8-B9C6-4CCA-A122-4EDC80EC5438}" type="pres">
      <dgm:prSet presAssocID="{552D394A-E18A-4C15-B032-71813DC7DD87}" presName="rootComposite" presStyleCnt="0"/>
      <dgm:spPr/>
    </dgm:pt>
    <dgm:pt modelId="{E20B8FD6-3A72-402D-B5EF-876E8C625F70}" type="pres">
      <dgm:prSet presAssocID="{552D394A-E18A-4C15-B032-71813DC7DD87}" presName="rootText" presStyleLbl="node2" presStyleIdx="0" presStyleCnt="4" custLinFactNeighborX="3742" custLinFactNeighborY="11327">
        <dgm:presLayoutVars>
          <dgm:chPref val="3"/>
        </dgm:presLayoutVars>
      </dgm:prSet>
      <dgm:spPr/>
    </dgm:pt>
    <dgm:pt modelId="{FDCCD11B-B1C3-4E84-99D8-8F6E59F4E8D1}" type="pres">
      <dgm:prSet presAssocID="{552D394A-E18A-4C15-B032-71813DC7DD87}" presName="rootConnector" presStyleLbl="node2" presStyleIdx="0" presStyleCnt="4"/>
      <dgm:spPr/>
    </dgm:pt>
    <dgm:pt modelId="{2EA53E6D-5CD8-4C1B-B620-36A7F1696B2B}" type="pres">
      <dgm:prSet presAssocID="{552D394A-E18A-4C15-B032-71813DC7DD87}" presName="hierChild4" presStyleCnt="0"/>
      <dgm:spPr/>
    </dgm:pt>
    <dgm:pt modelId="{7BB8D936-EF3F-4C9B-8516-F776DA50C726}" type="pres">
      <dgm:prSet presAssocID="{552D394A-E18A-4C15-B032-71813DC7DD87}" presName="hierChild5" presStyleCnt="0"/>
      <dgm:spPr/>
    </dgm:pt>
    <dgm:pt modelId="{2A3B7103-5BEA-4B3B-8258-719841055EFB}" type="pres">
      <dgm:prSet presAssocID="{CC2682E3-3415-46A4-B158-DC93AAC5FBDA}" presName="Name35" presStyleLbl="parChTrans1D2" presStyleIdx="1" presStyleCnt="8"/>
      <dgm:spPr/>
    </dgm:pt>
    <dgm:pt modelId="{1D84A42B-FC3E-46B4-9F24-FE168D1B3083}" type="pres">
      <dgm:prSet presAssocID="{4FAD2874-CA4B-4729-A0BC-3B1863E4489C}" presName="hierRoot2" presStyleCnt="0">
        <dgm:presLayoutVars>
          <dgm:hierBranch/>
        </dgm:presLayoutVars>
      </dgm:prSet>
      <dgm:spPr/>
    </dgm:pt>
    <dgm:pt modelId="{FE429F0A-1C48-43B6-9277-573F7F26F931}" type="pres">
      <dgm:prSet presAssocID="{4FAD2874-CA4B-4729-A0BC-3B1863E4489C}" presName="rootComposite" presStyleCnt="0"/>
      <dgm:spPr/>
    </dgm:pt>
    <dgm:pt modelId="{EE8FF749-E822-46D5-A687-73EBDDE57635}" type="pres">
      <dgm:prSet presAssocID="{4FAD2874-CA4B-4729-A0BC-3B1863E4489C}" presName="rootText" presStyleLbl="node2" presStyleIdx="1" presStyleCnt="4" custLinFactNeighborX="748" custLinFactNeighborY="11826">
        <dgm:presLayoutVars>
          <dgm:chPref val="3"/>
        </dgm:presLayoutVars>
      </dgm:prSet>
      <dgm:spPr/>
    </dgm:pt>
    <dgm:pt modelId="{0F9EEA05-EA26-4186-9815-8C88F7D11125}" type="pres">
      <dgm:prSet presAssocID="{4FAD2874-CA4B-4729-A0BC-3B1863E4489C}" presName="rootConnector" presStyleLbl="node2" presStyleIdx="1" presStyleCnt="4"/>
      <dgm:spPr/>
    </dgm:pt>
    <dgm:pt modelId="{083DA6BC-3B16-4E9E-B424-EA9E970A2317}" type="pres">
      <dgm:prSet presAssocID="{4FAD2874-CA4B-4729-A0BC-3B1863E4489C}" presName="hierChild4" presStyleCnt="0"/>
      <dgm:spPr/>
    </dgm:pt>
    <dgm:pt modelId="{54720F6A-E871-4C7C-B687-DBCD61C3DB0A}" type="pres">
      <dgm:prSet presAssocID="{4FAD2874-CA4B-4729-A0BC-3B1863E4489C}" presName="hierChild5" presStyleCnt="0"/>
      <dgm:spPr/>
    </dgm:pt>
    <dgm:pt modelId="{44EB6F14-B8DE-4C7A-A88E-4E2846812F67}" type="pres">
      <dgm:prSet presAssocID="{66BE504D-839C-4DFC-9BD1-A91FC6E0A056}" presName="Name35" presStyleLbl="parChTrans1D2" presStyleIdx="2" presStyleCnt="8"/>
      <dgm:spPr/>
    </dgm:pt>
    <dgm:pt modelId="{D1C531C1-A830-4C24-A576-8C05B942BB02}" type="pres">
      <dgm:prSet presAssocID="{0E481E7C-CB7B-468C-9C10-A91274A8BBB6}" presName="hierRoot2" presStyleCnt="0">
        <dgm:presLayoutVars>
          <dgm:hierBranch/>
        </dgm:presLayoutVars>
      </dgm:prSet>
      <dgm:spPr/>
    </dgm:pt>
    <dgm:pt modelId="{387FD475-519E-47BB-9D54-824653781AF3}" type="pres">
      <dgm:prSet presAssocID="{0E481E7C-CB7B-468C-9C10-A91274A8BBB6}" presName="rootComposite" presStyleCnt="0"/>
      <dgm:spPr/>
    </dgm:pt>
    <dgm:pt modelId="{1F7121FA-E845-4709-878F-FEFA1F68596E}" type="pres">
      <dgm:prSet presAssocID="{0E481E7C-CB7B-468C-9C10-A91274A8BBB6}" presName="rootText" presStyleLbl="node2" presStyleIdx="2" presStyleCnt="4" custLinFactNeighborX="-998" custLinFactNeighborY="12325">
        <dgm:presLayoutVars>
          <dgm:chPref val="3"/>
        </dgm:presLayoutVars>
      </dgm:prSet>
      <dgm:spPr/>
    </dgm:pt>
    <dgm:pt modelId="{287CC60C-16D3-47CB-82D1-2CF616AB762A}" type="pres">
      <dgm:prSet presAssocID="{0E481E7C-CB7B-468C-9C10-A91274A8BBB6}" presName="rootConnector" presStyleLbl="node2" presStyleIdx="2" presStyleCnt="4"/>
      <dgm:spPr/>
    </dgm:pt>
    <dgm:pt modelId="{D57DECA9-2C8A-4122-8D69-8C47217AD315}" type="pres">
      <dgm:prSet presAssocID="{0E481E7C-CB7B-468C-9C10-A91274A8BBB6}" presName="hierChild4" presStyleCnt="0"/>
      <dgm:spPr/>
    </dgm:pt>
    <dgm:pt modelId="{81696360-20BA-43C4-BF58-13296E5C36D5}" type="pres">
      <dgm:prSet presAssocID="{0E481E7C-CB7B-468C-9C10-A91274A8BBB6}" presName="hierChild5" presStyleCnt="0"/>
      <dgm:spPr/>
    </dgm:pt>
    <dgm:pt modelId="{0C7B0D1A-8B56-4F7B-9D2C-32C3CD754AC0}" type="pres">
      <dgm:prSet presAssocID="{B8251F37-9678-4165-A94E-8A7DBAF6C396}" presName="Name35" presStyleLbl="parChTrans1D2" presStyleIdx="3" presStyleCnt="8"/>
      <dgm:spPr/>
    </dgm:pt>
    <dgm:pt modelId="{BC67526F-32E6-4364-A69E-1859B8092C38}" type="pres">
      <dgm:prSet presAssocID="{741C7ED7-4840-4A59-A379-157AD2B02EFE}" presName="hierRoot2" presStyleCnt="0">
        <dgm:presLayoutVars>
          <dgm:hierBranch val="init"/>
        </dgm:presLayoutVars>
      </dgm:prSet>
      <dgm:spPr/>
    </dgm:pt>
    <dgm:pt modelId="{1FBEAA34-4D2E-4ED4-B31F-3A27A7FCFFCF}" type="pres">
      <dgm:prSet presAssocID="{741C7ED7-4840-4A59-A379-157AD2B02EFE}" presName="rootComposite" presStyleCnt="0"/>
      <dgm:spPr/>
    </dgm:pt>
    <dgm:pt modelId="{4EBA5B95-66F2-4F18-8B7C-4ACF9EB7BD11}" type="pres">
      <dgm:prSet presAssocID="{741C7ED7-4840-4A59-A379-157AD2B02EFE}" presName="rootText" presStyleLbl="node2" presStyleIdx="3" presStyleCnt="4" custLinFactNeighborX="-2994" custLinFactNeighborY="11827">
        <dgm:presLayoutVars>
          <dgm:chPref val="3"/>
        </dgm:presLayoutVars>
      </dgm:prSet>
      <dgm:spPr/>
    </dgm:pt>
    <dgm:pt modelId="{C7BDC8A2-4D87-409F-87D8-5F75B06A72C1}" type="pres">
      <dgm:prSet presAssocID="{741C7ED7-4840-4A59-A379-157AD2B02EFE}" presName="rootConnector" presStyleLbl="node2" presStyleIdx="3" presStyleCnt="4"/>
      <dgm:spPr/>
    </dgm:pt>
    <dgm:pt modelId="{2B79B21D-FFB1-4671-B6D4-1ADE880A0B7A}" type="pres">
      <dgm:prSet presAssocID="{741C7ED7-4840-4A59-A379-157AD2B02EFE}" presName="hierChild4" presStyleCnt="0"/>
      <dgm:spPr/>
    </dgm:pt>
    <dgm:pt modelId="{57117800-F19E-41F1-93DB-09A4BFD11F50}" type="pres">
      <dgm:prSet presAssocID="{741C7ED7-4840-4A59-A379-157AD2B02EFE}" presName="hierChild5" presStyleCnt="0"/>
      <dgm:spPr/>
    </dgm:pt>
    <dgm:pt modelId="{F7CA3AFD-E984-4737-86B0-442FB416E65F}" type="pres">
      <dgm:prSet presAssocID="{C4C14BBB-6E16-4961-B67F-8FA7F2087DC8}" presName="hierChild3" presStyleCnt="0"/>
      <dgm:spPr/>
    </dgm:pt>
    <dgm:pt modelId="{2E463E02-5B59-4F6E-AF72-896A21501EDA}" type="pres">
      <dgm:prSet presAssocID="{3A518BDE-DA73-45AB-AF8E-E8D84AFB0076}" presName="Name111" presStyleLbl="parChTrans1D2" presStyleIdx="4" presStyleCnt="8"/>
      <dgm:spPr/>
    </dgm:pt>
    <dgm:pt modelId="{0A219EFF-1353-40B8-98B1-6BFA4649AB97}" type="pres">
      <dgm:prSet presAssocID="{C0A032DB-FDC4-4ACA-8949-385AE1FA22CD}" presName="hierRoot3" presStyleCnt="0">
        <dgm:presLayoutVars>
          <dgm:hierBranch val="r"/>
        </dgm:presLayoutVars>
      </dgm:prSet>
      <dgm:spPr/>
    </dgm:pt>
    <dgm:pt modelId="{326BF459-DE6C-4ECB-B44E-B348640D646C}" type="pres">
      <dgm:prSet presAssocID="{C0A032DB-FDC4-4ACA-8949-385AE1FA22CD}" presName="rootComposite3" presStyleCnt="0"/>
      <dgm:spPr/>
    </dgm:pt>
    <dgm:pt modelId="{6AE7B23E-1AB2-483C-9445-F69DC6866742}" type="pres">
      <dgm:prSet presAssocID="{C0A032DB-FDC4-4ACA-8949-385AE1FA22CD}" presName="rootText3" presStyleLbl="asst1" presStyleIdx="0" presStyleCnt="4" custScaleX="132724" custScaleY="56882" custLinFactX="100000" custLinFactNeighborX="105581" custLinFactNeighborY="-51504">
        <dgm:presLayoutVars>
          <dgm:chPref val="3"/>
        </dgm:presLayoutVars>
      </dgm:prSet>
      <dgm:spPr/>
    </dgm:pt>
    <dgm:pt modelId="{62ED402D-BB9B-44A9-9821-5B5B7BFD651A}" type="pres">
      <dgm:prSet presAssocID="{C0A032DB-FDC4-4ACA-8949-385AE1FA22CD}" presName="rootConnector3" presStyleLbl="asst1" presStyleIdx="0" presStyleCnt="4"/>
      <dgm:spPr/>
    </dgm:pt>
    <dgm:pt modelId="{318CD090-EC40-47B6-B08C-C856A071A560}" type="pres">
      <dgm:prSet presAssocID="{C0A032DB-FDC4-4ACA-8949-385AE1FA22CD}" presName="hierChild6" presStyleCnt="0"/>
      <dgm:spPr/>
    </dgm:pt>
    <dgm:pt modelId="{A2F77BD0-F46A-4662-A48F-0B0EFACBEFE7}" type="pres">
      <dgm:prSet presAssocID="{C0A032DB-FDC4-4ACA-8949-385AE1FA22CD}" presName="hierChild7" presStyleCnt="0"/>
      <dgm:spPr/>
    </dgm:pt>
    <dgm:pt modelId="{DDB2F485-586D-49BC-9B05-B73A7E6EF67D}" type="pres">
      <dgm:prSet presAssocID="{AA1BF994-4949-4228-96C4-4A896949AE66}" presName="Name111" presStyleLbl="parChTrans1D2" presStyleIdx="5" presStyleCnt="8"/>
      <dgm:spPr/>
    </dgm:pt>
    <dgm:pt modelId="{CB0525BA-14B5-4362-9C1F-C25C9DA014A0}" type="pres">
      <dgm:prSet presAssocID="{F0008A3F-A38F-45DC-88B5-8CBB0FA2E0E3}" presName="hierRoot3" presStyleCnt="0">
        <dgm:presLayoutVars>
          <dgm:hierBranch val="r"/>
        </dgm:presLayoutVars>
      </dgm:prSet>
      <dgm:spPr/>
    </dgm:pt>
    <dgm:pt modelId="{6C850D9D-6821-43DA-B7FF-2334250152F3}" type="pres">
      <dgm:prSet presAssocID="{F0008A3F-A38F-45DC-88B5-8CBB0FA2E0E3}" presName="rootComposite3" presStyleCnt="0"/>
      <dgm:spPr/>
    </dgm:pt>
    <dgm:pt modelId="{AA9C1CB0-74C8-49B4-9CF9-325DEDFE05A7}" type="pres">
      <dgm:prSet presAssocID="{F0008A3F-A38F-45DC-88B5-8CBB0FA2E0E3}" presName="rootText3" presStyleLbl="asst1" presStyleIdx="1" presStyleCnt="4" custScaleX="132724" custScaleY="56882" custLinFactNeighborX="51955" custLinFactNeighborY="16139">
        <dgm:presLayoutVars>
          <dgm:chPref val="3"/>
        </dgm:presLayoutVars>
      </dgm:prSet>
      <dgm:spPr/>
    </dgm:pt>
    <dgm:pt modelId="{16685214-8F7F-46C7-A063-289AF10CE6C0}" type="pres">
      <dgm:prSet presAssocID="{F0008A3F-A38F-45DC-88B5-8CBB0FA2E0E3}" presName="rootConnector3" presStyleLbl="asst1" presStyleIdx="1" presStyleCnt="4"/>
      <dgm:spPr/>
    </dgm:pt>
    <dgm:pt modelId="{C633A213-867B-4209-A20B-DFCB5197054E}" type="pres">
      <dgm:prSet presAssocID="{F0008A3F-A38F-45DC-88B5-8CBB0FA2E0E3}" presName="hierChild6" presStyleCnt="0"/>
      <dgm:spPr/>
    </dgm:pt>
    <dgm:pt modelId="{0651DAE4-4E9E-4E03-B9A8-C47CADA38C80}" type="pres">
      <dgm:prSet presAssocID="{F0008A3F-A38F-45DC-88B5-8CBB0FA2E0E3}" presName="hierChild7" presStyleCnt="0"/>
      <dgm:spPr/>
    </dgm:pt>
    <dgm:pt modelId="{BD1A203A-6B50-414B-9243-ECE878CEFD92}" type="pres">
      <dgm:prSet presAssocID="{3D1378D0-1586-47DF-9714-E6174A7CBECC}" presName="Name111" presStyleLbl="parChTrans1D2" presStyleIdx="6" presStyleCnt="8"/>
      <dgm:spPr/>
    </dgm:pt>
    <dgm:pt modelId="{3A9685CA-0820-47FD-B678-B9E0F8E10286}" type="pres">
      <dgm:prSet presAssocID="{D77F9B3E-FE13-4DFC-8216-B4BD94E9026B}" presName="hierRoot3" presStyleCnt="0">
        <dgm:presLayoutVars>
          <dgm:hierBranch val="init"/>
        </dgm:presLayoutVars>
      </dgm:prSet>
      <dgm:spPr/>
    </dgm:pt>
    <dgm:pt modelId="{9869A8A6-9A3F-4D52-8C7E-3575D9058B33}" type="pres">
      <dgm:prSet presAssocID="{D77F9B3E-FE13-4DFC-8216-B4BD94E9026B}" presName="rootComposite3" presStyleCnt="0"/>
      <dgm:spPr/>
    </dgm:pt>
    <dgm:pt modelId="{139149E8-6054-49B8-94C7-197B6BEA7366}" type="pres">
      <dgm:prSet presAssocID="{D77F9B3E-FE13-4DFC-8216-B4BD94E9026B}" presName="rootText3" presStyleLbl="asst1" presStyleIdx="2" presStyleCnt="4" custScaleX="132724" custScaleY="56882" custLinFactX="100000" custLinFactNeighborX="105073" custLinFactNeighborY="-57979">
        <dgm:presLayoutVars>
          <dgm:chPref val="3"/>
        </dgm:presLayoutVars>
      </dgm:prSet>
      <dgm:spPr/>
    </dgm:pt>
    <dgm:pt modelId="{2EA21A7E-B9AD-46CD-8CD6-8B081DC74368}" type="pres">
      <dgm:prSet presAssocID="{D77F9B3E-FE13-4DFC-8216-B4BD94E9026B}" presName="rootConnector3" presStyleLbl="asst1" presStyleIdx="2" presStyleCnt="4"/>
      <dgm:spPr/>
    </dgm:pt>
    <dgm:pt modelId="{4F29588A-B56A-4953-9650-54875CAEB50A}" type="pres">
      <dgm:prSet presAssocID="{D77F9B3E-FE13-4DFC-8216-B4BD94E9026B}" presName="hierChild6" presStyleCnt="0"/>
      <dgm:spPr/>
    </dgm:pt>
    <dgm:pt modelId="{F199B364-C558-4C00-8B85-179E03E03371}" type="pres">
      <dgm:prSet presAssocID="{D77F9B3E-FE13-4DFC-8216-B4BD94E9026B}" presName="hierChild7" presStyleCnt="0"/>
      <dgm:spPr/>
    </dgm:pt>
    <dgm:pt modelId="{5EC703DA-66CF-4C00-BB75-D5A8E689E69C}" type="pres">
      <dgm:prSet presAssocID="{E4D65A89-1E0E-4ADC-B09E-41ABF0538F5B}" presName="Name111" presStyleLbl="parChTrans1D2" presStyleIdx="7" presStyleCnt="8"/>
      <dgm:spPr/>
    </dgm:pt>
    <dgm:pt modelId="{E6B27141-576A-4688-9399-4AD050D53EF9}" type="pres">
      <dgm:prSet presAssocID="{7DAA9643-C835-4D32-8CAE-CBD3041EDAD0}" presName="hierRoot3" presStyleCnt="0">
        <dgm:presLayoutVars>
          <dgm:hierBranch val="init"/>
        </dgm:presLayoutVars>
      </dgm:prSet>
      <dgm:spPr/>
    </dgm:pt>
    <dgm:pt modelId="{C62B34E7-F7F6-406E-8D1F-02B15079BE64}" type="pres">
      <dgm:prSet presAssocID="{7DAA9643-C835-4D32-8CAE-CBD3041EDAD0}" presName="rootComposite3" presStyleCnt="0"/>
      <dgm:spPr/>
    </dgm:pt>
    <dgm:pt modelId="{6482DE10-CA7F-4FFA-966F-D943EE9B7041}" type="pres">
      <dgm:prSet presAssocID="{7DAA9643-C835-4D32-8CAE-CBD3041EDAD0}" presName="rootText3" presStyleLbl="asst1" presStyleIdx="3" presStyleCnt="4" custScaleX="132724" custScaleY="56882" custLinFactNeighborX="51766" custLinFactNeighborY="9704">
        <dgm:presLayoutVars>
          <dgm:chPref val="3"/>
        </dgm:presLayoutVars>
      </dgm:prSet>
      <dgm:spPr/>
    </dgm:pt>
    <dgm:pt modelId="{A9ECA9F6-61D2-44F3-BF8F-CBBEFE6987CA}" type="pres">
      <dgm:prSet presAssocID="{7DAA9643-C835-4D32-8CAE-CBD3041EDAD0}" presName="rootConnector3" presStyleLbl="asst1" presStyleIdx="3" presStyleCnt="4"/>
      <dgm:spPr/>
    </dgm:pt>
    <dgm:pt modelId="{27EB2960-13AB-4161-B68C-58D1BB1DDD36}" type="pres">
      <dgm:prSet presAssocID="{7DAA9643-C835-4D32-8CAE-CBD3041EDAD0}" presName="hierChild6" presStyleCnt="0"/>
      <dgm:spPr/>
    </dgm:pt>
    <dgm:pt modelId="{68F46C84-8CA6-4A4F-96F3-D0BDA61A4E08}" type="pres">
      <dgm:prSet presAssocID="{7DAA9643-C835-4D32-8CAE-CBD3041EDAD0}" presName="hierChild7" presStyleCnt="0"/>
      <dgm:spPr/>
    </dgm:pt>
  </dgm:ptLst>
  <dgm:cxnLst>
    <dgm:cxn modelId="{C8BAA903-6194-430C-9152-13CBB6D3E3CF}" type="presOf" srcId="{C4C14BBB-6E16-4961-B67F-8FA7F2087DC8}" destId="{945D82FD-A3A5-4C2C-9E89-0D0A05ED62D4}" srcOrd="1" destOrd="0" presId="urn:microsoft.com/office/officeart/2005/8/layout/orgChart1"/>
    <dgm:cxn modelId="{9E5C4605-4BB0-4EB3-B4C4-E53F6E549B95}" type="presOf" srcId="{D77F9B3E-FE13-4DFC-8216-B4BD94E9026B}" destId="{2EA21A7E-B9AD-46CD-8CD6-8B081DC74368}" srcOrd="1" destOrd="0" presId="urn:microsoft.com/office/officeart/2005/8/layout/orgChart1"/>
    <dgm:cxn modelId="{48A6C606-8DBE-49C8-87FD-56822C008712}" type="presOf" srcId="{3A518BDE-DA73-45AB-AF8E-E8D84AFB0076}" destId="{2E463E02-5B59-4F6E-AF72-896A21501EDA}" srcOrd="0" destOrd="0" presId="urn:microsoft.com/office/officeart/2005/8/layout/orgChart1"/>
    <dgm:cxn modelId="{9EC58A17-03FB-4B90-B220-DCF79F43B6BF}" srcId="{C4C14BBB-6E16-4961-B67F-8FA7F2087DC8}" destId="{0E481E7C-CB7B-468C-9C10-A91274A8BBB6}" srcOrd="6" destOrd="0" parTransId="{66BE504D-839C-4DFC-9BD1-A91FC6E0A056}" sibTransId="{849C4F73-1C95-4793-B614-940B8B6F1706}"/>
    <dgm:cxn modelId="{5438FF1B-8E17-48FA-9B24-82FAE6834F3C}" srcId="{C4C14BBB-6E16-4961-B67F-8FA7F2087DC8}" destId="{C0A032DB-FDC4-4ACA-8949-385AE1FA22CD}" srcOrd="0" destOrd="0" parTransId="{3A518BDE-DA73-45AB-AF8E-E8D84AFB0076}" sibTransId="{394A1DA7-82D5-44A3-994A-95AE5A208112}"/>
    <dgm:cxn modelId="{FAB9181F-8CC1-43BB-95E5-F7FE23A52E1D}" srcId="{C4C14BBB-6E16-4961-B67F-8FA7F2087DC8}" destId="{741C7ED7-4840-4A59-A379-157AD2B02EFE}" srcOrd="7" destOrd="0" parTransId="{B8251F37-9678-4165-A94E-8A7DBAF6C396}" sibTransId="{83FCF0D6-C6CF-4D2B-AFCD-92BE9FAF7964}"/>
    <dgm:cxn modelId="{0306B42E-836B-40DD-BC29-BDC24909A0CE}" type="presOf" srcId="{0E481E7C-CB7B-468C-9C10-A91274A8BBB6}" destId="{1F7121FA-E845-4709-878F-FEFA1F68596E}" srcOrd="0" destOrd="0" presId="urn:microsoft.com/office/officeart/2005/8/layout/orgChart1"/>
    <dgm:cxn modelId="{8E5AB430-D662-4551-98B7-64AAADD77A21}" srcId="{C4C14BBB-6E16-4961-B67F-8FA7F2087DC8}" destId="{F0008A3F-A38F-45DC-88B5-8CBB0FA2E0E3}" srcOrd="1" destOrd="0" parTransId="{AA1BF994-4949-4228-96C4-4A896949AE66}" sibTransId="{DE9F433B-54CB-452A-BDF1-8E475A45E87C}"/>
    <dgm:cxn modelId="{931A3741-0D3F-4CA5-A713-3A9563D4CF94}" type="presOf" srcId="{4FAD2874-CA4B-4729-A0BC-3B1863E4489C}" destId="{EE8FF749-E822-46D5-A687-73EBDDE57635}" srcOrd="0" destOrd="0" presId="urn:microsoft.com/office/officeart/2005/8/layout/orgChart1"/>
    <dgm:cxn modelId="{829A1E43-C651-430E-B0C3-F17C70DAEFFF}" type="presOf" srcId="{C0A032DB-FDC4-4ACA-8949-385AE1FA22CD}" destId="{6AE7B23E-1AB2-483C-9445-F69DC6866742}" srcOrd="0" destOrd="0" presId="urn:microsoft.com/office/officeart/2005/8/layout/orgChart1"/>
    <dgm:cxn modelId="{CF36DE43-95A1-4BAD-8647-4F2421F7391E}" type="presOf" srcId="{552D394A-E18A-4C15-B032-71813DC7DD87}" destId="{FDCCD11B-B1C3-4E84-99D8-8F6E59F4E8D1}" srcOrd="1" destOrd="0" presId="urn:microsoft.com/office/officeart/2005/8/layout/orgChart1"/>
    <dgm:cxn modelId="{0DC58D4F-3CDB-42D3-8877-8CE1ACA5036C}" type="presOf" srcId="{7DAA9643-C835-4D32-8CAE-CBD3041EDAD0}" destId="{6482DE10-CA7F-4FFA-966F-D943EE9B7041}" srcOrd="0" destOrd="0" presId="urn:microsoft.com/office/officeart/2005/8/layout/orgChart1"/>
    <dgm:cxn modelId="{2A8D3851-8529-4719-A825-F6DE95FC091F}" type="presOf" srcId="{741C7ED7-4840-4A59-A379-157AD2B02EFE}" destId="{4EBA5B95-66F2-4F18-8B7C-4ACF9EB7BD11}" srcOrd="0" destOrd="0" presId="urn:microsoft.com/office/officeart/2005/8/layout/orgChart1"/>
    <dgm:cxn modelId="{B38AD252-7076-4129-ACFB-C681472B76F9}" type="presOf" srcId="{E4D65A89-1E0E-4ADC-B09E-41ABF0538F5B}" destId="{5EC703DA-66CF-4C00-BB75-D5A8E689E69C}" srcOrd="0" destOrd="0" presId="urn:microsoft.com/office/officeart/2005/8/layout/orgChart1"/>
    <dgm:cxn modelId="{B897B75E-1F63-40D0-9040-CE12AFF63B2F}" type="presOf" srcId="{C4C14BBB-6E16-4961-B67F-8FA7F2087DC8}" destId="{F713D141-077D-4F60-B2E4-FF34E2DA1AD4}" srcOrd="0" destOrd="0" presId="urn:microsoft.com/office/officeart/2005/8/layout/orgChart1"/>
    <dgm:cxn modelId="{C648E35E-30AA-4896-BE77-01CC1E0874FA}" type="presOf" srcId="{0E481E7C-CB7B-468C-9C10-A91274A8BBB6}" destId="{287CC60C-16D3-47CB-82D1-2CF616AB762A}" srcOrd="1" destOrd="0" presId="urn:microsoft.com/office/officeart/2005/8/layout/orgChart1"/>
    <dgm:cxn modelId="{DE56FA65-F133-4231-8B5E-491E85037F7F}" srcId="{C4C14BBB-6E16-4961-B67F-8FA7F2087DC8}" destId="{4FAD2874-CA4B-4729-A0BC-3B1863E4489C}" srcOrd="5" destOrd="0" parTransId="{CC2682E3-3415-46A4-B158-DC93AAC5FBDA}" sibTransId="{2549B502-3B08-442B-A927-FC10674780ED}"/>
    <dgm:cxn modelId="{199D0576-AEDB-4261-9A28-30C7794B33A5}" type="presOf" srcId="{F0008A3F-A38F-45DC-88B5-8CBB0FA2E0E3}" destId="{AA9C1CB0-74C8-49B4-9CF9-325DEDFE05A7}" srcOrd="0" destOrd="0" presId="urn:microsoft.com/office/officeart/2005/8/layout/orgChart1"/>
    <dgm:cxn modelId="{58214C79-4E9F-4BED-B5D7-E17C472F7DCC}" type="presOf" srcId="{AA1BF994-4949-4228-96C4-4A896949AE66}" destId="{DDB2F485-586D-49BC-9B05-B73A7E6EF67D}" srcOrd="0" destOrd="0" presId="urn:microsoft.com/office/officeart/2005/8/layout/orgChart1"/>
    <dgm:cxn modelId="{5F7A568E-3B7E-4B91-8F4F-FEBBEB2727BE}" type="presOf" srcId="{3D1378D0-1586-47DF-9714-E6174A7CBECC}" destId="{BD1A203A-6B50-414B-9243-ECE878CEFD92}" srcOrd="0" destOrd="0" presId="urn:microsoft.com/office/officeart/2005/8/layout/orgChart1"/>
    <dgm:cxn modelId="{5A514091-9433-42D5-BA7C-EC6FC162CEE6}" type="presOf" srcId="{3CC4E67E-00B6-46BE-B824-2BF4F95AB2AE}" destId="{FF026733-5231-40C4-9456-E29AAA241EA5}" srcOrd="0" destOrd="0" presId="urn:microsoft.com/office/officeart/2005/8/layout/orgChart1"/>
    <dgm:cxn modelId="{EED0DA95-C815-4B4F-8D78-57D5A15F4A7A}" type="presOf" srcId="{D77F9B3E-FE13-4DFC-8216-B4BD94E9026B}" destId="{139149E8-6054-49B8-94C7-197B6BEA7366}" srcOrd="0" destOrd="0" presId="urn:microsoft.com/office/officeart/2005/8/layout/orgChart1"/>
    <dgm:cxn modelId="{E2285097-5669-4621-955D-DDF551D3F2D6}" type="presOf" srcId="{7DAA9643-C835-4D32-8CAE-CBD3041EDAD0}" destId="{A9ECA9F6-61D2-44F3-BF8F-CBBEFE6987CA}" srcOrd="1" destOrd="0" presId="urn:microsoft.com/office/officeart/2005/8/layout/orgChart1"/>
    <dgm:cxn modelId="{B060A5A4-BBE9-4FC0-9BD6-7B9AC2678E1E}" type="presOf" srcId="{741C7ED7-4840-4A59-A379-157AD2B02EFE}" destId="{C7BDC8A2-4D87-409F-87D8-5F75B06A72C1}" srcOrd="1" destOrd="0" presId="urn:microsoft.com/office/officeart/2005/8/layout/orgChart1"/>
    <dgm:cxn modelId="{27B77FAB-F05E-46BE-8443-9B17EE2D1DCF}" srcId="{C4C14BBB-6E16-4961-B67F-8FA7F2087DC8}" destId="{552D394A-E18A-4C15-B032-71813DC7DD87}" srcOrd="4" destOrd="0" parTransId="{3CC4E67E-00B6-46BE-B824-2BF4F95AB2AE}" sibTransId="{6AE6AF17-F332-4219-A44A-3684C5CB3C2F}"/>
    <dgm:cxn modelId="{4C7DADAD-3272-4C16-B5AA-E6653B0FE810}" srcId="{C4C14BBB-6E16-4961-B67F-8FA7F2087DC8}" destId="{D77F9B3E-FE13-4DFC-8216-B4BD94E9026B}" srcOrd="2" destOrd="0" parTransId="{3D1378D0-1586-47DF-9714-E6174A7CBECC}" sibTransId="{231A7A4B-4B1F-47BF-B5F2-6AE987866AD6}"/>
    <dgm:cxn modelId="{DBB638B2-9EE4-4E58-B540-F929469F8A7B}" type="presOf" srcId="{0471F092-FD98-4A01-972B-28E66B836189}" destId="{697ACB98-C8F1-4D45-AB69-D2B968B76E46}" srcOrd="0" destOrd="0" presId="urn:microsoft.com/office/officeart/2005/8/layout/orgChart1"/>
    <dgm:cxn modelId="{D919CCB2-9120-40CD-8886-04362A72B782}" type="presOf" srcId="{F0008A3F-A38F-45DC-88B5-8CBB0FA2E0E3}" destId="{16685214-8F7F-46C7-A063-289AF10CE6C0}" srcOrd="1" destOrd="0" presId="urn:microsoft.com/office/officeart/2005/8/layout/orgChart1"/>
    <dgm:cxn modelId="{80D6ADBA-309F-4F52-8A26-3C42799FC558}" type="presOf" srcId="{552D394A-E18A-4C15-B032-71813DC7DD87}" destId="{E20B8FD6-3A72-402D-B5EF-876E8C625F70}" srcOrd="0" destOrd="0" presId="urn:microsoft.com/office/officeart/2005/8/layout/orgChart1"/>
    <dgm:cxn modelId="{D22F96C8-D2DB-4F42-BE10-4CF47FFD50BB}" type="presOf" srcId="{4FAD2874-CA4B-4729-A0BC-3B1863E4489C}" destId="{0F9EEA05-EA26-4186-9815-8C88F7D11125}" srcOrd="1" destOrd="0" presId="urn:microsoft.com/office/officeart/2005/8/layout/orgChart1"/>
    <dgm:cxn modelId="{E1394EDA-7683-434A-BE4D-60FF0037A8F3}" type="presOf" srcId="{C0A032DB-FDC4-4ACA-8949-385AE1FA22CD}" destId="{62ED402D-BB9B-44A9-9821-5B5B7BFD651A}" srcOrd="1" destOrd="0" presId="urn:microsoft.com/office/officeart/2005/8/layout/orgChart1"/>
    <dgm:cxn modelId="{544FF9E1-A513-4CA5-8B7B-123D8451CBB7}" srcId="{C4C14BBB-6E16-4961-B67F-8FA7F2087DC8}" destId="{7DAA9643-C835-4D32-8CAE-CBD3041EDAD0}" srcOrd="3" destOrd="0" parTransId="{E4D65A89-1E0E-4ADC-B09E-41ABF0538F5B}" sibTransId="{C1E666CC-9891-4D32-AA0C-3A7850B5CE67}"/>
    <dgm:cxn modelId="{510F6EE4-E467-4E28-9787-D95844A44D4A}" type="presOf" srcId="{CC2682E3-3415-46A4-B158-DC93AAC5FBDA}" destId="{2A3B7103-5BEA-4B3B-8258-719841055EFB}" srcOrd="0" destOrd="0" presId="urn:microsoft.com/office/officeart/2005/8/layout/orgChart1"/>
    <dgm:cxn modelId="{89B57FE6-7946-43D0-B4C1-E2218D534D71}" srcId="{0471F092-FD98-4A01-972B-28E66B836189}" destId="{C4C14BBB-6E16-4961-B67F-8FA7F2087DC8}" srcOrd="0" destOrd="0" parTransId="{3A65D1AA-CF55-489E-BC0A-2342757950FE}" sibTransId="{4ADE5DDD-ECE8-46AB-9123-30E58ADD0AB3}"/>
    <dgm:cxn modelId="{55D481ED-9723-4392-BD5B-ED1BBCB07971}" type="presOf" srcId="{66BE504D-839C-4DFC-9BD1-A91FC6E0A056}" destId="{44EB6F14-B8DE-4C7A-A88E-4E2846812F67}" srcOrd="0" destOrd="0" presId="urn:microsoft.com/office/officeart/2005/8/layout/orgChart1"/>
    <dgm:cxn modelId="{307B79F2-E185-4E86-B904-34BA45D749EC}" type="presOf" srcId="{B8251F37-9678-4165-A94E-8A7DBAF6C396}" destId="{0C7B0D1A-8B56-4F7B-9D2C-32C3CD754AC0}" srcOrd="0" destOrd="0" presId="urn:microsoft.com/office/officeart/2005/8/layout/orgChart1"/>
    <dgm:cxn modelId="{22D345E5-2290-4B6D-9A24-1B9778C33019}" type="presParOf" srcId="{697ACB98-C8F1-4D45-AB69-D2B968B76E46}" destId="{9368A735-0307-4D34-8BA7-498439FA8BAF}" srcOrd="0" destOrd="0" presId="urn:microsoft.com/office/officeart/2005/8/layout/orgChart1"/>
    <dgm:cxn modelId="{9DD5564B-5601-4438-B1A2-AEF141C329B0}" type="presParOf" srcId="{9368A735-0307-4D34-8BA7-498439FA8BAF}" destId="{E34921CA-1D3B-4000-9E4A-EBDABCE494A6}" srcOrd="0" destOrd="0" presId="urn:microsoft.com/office/officeart/2005/8/layout/orgChart1"/>
    <dgm:cxn modelId="{9388A6A9-8A64-4276-AB86-6ADF4F76296B}" type="presParOf" srcId="{E34921CA-1D3B-4000-9E4A-EBDABCE494A6}" destId="{F713D141-077D-4F60-B2E4-FF34E2DA1AD4}" srcOrd="0" destOrd="0" presId="urn:microsoft.com/office/officeart/2005/8/layout/orgChart1"/>
    <dgm:cxn modelId="{D7D92166-25BD-4B19-BEAF-935AD219C52A}" type="presParOf" srcId="{E34921CA-1D3B-4000-9E4A-EBDABCE494A6}" destId="{945D82FD-A3A5-4C2C-9E89-0D0A05ED62D4}" srcOrd="1" destOrd="0" presId="urn:microsoft.com/office/officeart/2005/8/layout/orgChart1"/>
    <dgm:cxn modelId="{330ACFDC-8D71-4AE5-9E07-E8326DF6529F}" type="presParOf" srcId="{9368A735-0307-4D34-8BA7-498439FA8BAF}" destId="{D760DA75-B85D-44DB-8BBB-F9D1A5A5E8B7}" srcOrd="1" destOrd="0" presId="urn:microsoft.com/office/officeart/2005/8/layout/orgChart1"/>
    <dgm:cxn modelId="{9DEF03E0-6D2A-4869-9B26-072437B12F60}" type="presParOf" srcId="{D760DA75-B85D-44DB-8BBB-F9D1A5A5E8B7}" destId="{FF026733-5231-40C4-9456-E29AAA241EA5}" srcOrd="0" destOrd="0" presId="urn:microsoft.com/office/officeart/2005/8/layout/orgChart1"/>
    <dgm:cxn modelId="{9822B972-C378-47DB-98CA-81FEF3439249}" type="presParOf" srcId="{D760DA75-B85D-44DB-8BBB-F9D1A5A5E8B7}" destId="{AE174F9F-695D-447A-9999-F37AD9F4C594}" srcOrd="1" destOrd="0" presId="urn:microsoft.com/office/officeart/2005/8/layout/orgChart1"/>
    <dgm:cxn modelId="{D0943F8B-3E79-4354-96D4-FB87B6A18BBD}" type="presParOf" srcId="{AE174F9F-695D-447A-9999-F37AD9F4C594}" destId="{4B0784D8-B9C6-4CCA-A122-4EDC80EC5438}" srcOrd="0" destOrd="0" presId="urn:microsoft.com/office/officeart/2005/8/layout/orgChart1"/>
    <dgm:cxn modelId="{8A343113-112D-4621-8776-F82CF882ABF3}" type="presParOf" srcId="{4B0784D8-B9C6-4CCA-A122-4EDC80EC5438}" destId="{E20B8FD6-3A72-402D-B5EF-876E8C625F70}" srcOrd="0" destOrd="0" presId="urn:microsoft.com/office/officeart/2005/8/layout/orgChart1"/>
    <dgm:cxn modelId="{E051807F-FBD6-4FF1-BD52-3CE8EEAC8232}" type="presParOf" srcId="{4B0784D8-B9C6-4CCA-A122-4EDC80EC5438}" destId="{FDCCD11B-B1C3-4E84-99D8-8F6E59F4E8D1}" srcOrd="1" destOrd="0" presId="urn:microsoft.com/office/officeart/2005/8/layout/orgChart1"/>
    <dgm:cxn modelId="{4B2F2FBA-B532-4FF6-82B7-BD57F2EEE042}" type="presParOf" srcId="{AE174F9F-695D-447A-9999-F37AD9F4C594}" destId="{2EA53E6D-5CD8-4C1B-B620-36A7F1696B2B}" srcOrd="1" destOrd="0" presId="urn:microsoft.com/office/officeart/2005/8/layout/orgChart1"/>
    <dgm:cxn modelId="{FFE23DCF-22D6-436D-8AE6-4571F858F24D}" type="presParOf" srcId="{AE174F9F-695D-447A-9999-F37AD9F4C594}" destId="{7BB8D936-EF3F-4C9B-8516-F776DA50C726}" srcOrd="2" destOrd="0" presId="urn:microsoft.com/office/officeart/2005/8/layout/orgChart1"/>
    <dgm:cxn modelId="{559157E4-F843-48DC-92E9-B3098C3BA1D1}" type="presParOf" srcId="{D760DA75-B85D-44DB-8BBB-F9D1A5A5E8B7}" destId="{2A3B7103-5BEA-4B3B-8258-719841055EFB}" srcOrd="2" destOrd="0" presId="urn:microsoft.com/office/officeart/2005/8/layout/orgChart1"/>
    <dgm:cxn modelId="{9AF0AAE5-39A4-435B-BF56-E99C8C38B199}" type="presParOf" srcId="{D760DA75-B85D-44DB-8BBB-F9D1A5A5E8B7}" destId="{1D84A42B-FC3E-46B4-9F24-FE168D1B3083}" srcOrd="3" destOrd="0" presId="urn:microsoft.com/office/officeart/2005/8/layout/orgChart1"/>
    <dgm:cxn modelId="{15071693-31B8-4D88-A46D-98593C57FD06}" type="presParOf" srcId="{1D84A42B-FC3E-46B4-9F24-FE168D1B3083}" destId="{FE429F0A-1C48-43B6-9277-573F7F26F931}" srcOrd="0" destOrd="0" presId="urn:microsoft.com/office/officeart/2005/8/layout/orgChart1"/>
    <dgm:cxn modelId="{6DB12073-03C7-4CA7-AF4A-B6A259DA3C93}" type="presParOf" srcId="{FE429F0A-1C48-43B6-9277-573F7F26F931}" destId="{EE8FF749-E822-46D5-A687-73EBDDE57635}" srcOrd="0" destOrd="0" presId="urn:microsoft.com/office/officeart/2005/8/layout/orgChart1"/>
    <dgm:cxn modelId="{4783728C-4E47-42E3-BE9F-5C664880B2E9}" type="presParOf" srcId="{FE429F0A-1C48-43B6-9277-573F7F26F931}" destId="{0F9EEA05-EA26-4186-9815-8C88F7D11125}" srcOrd="1" destOrd="0" presId="urn:microsoft.com/office/officeart/2005/8/layout/orgChart1"/>
    <dgm:cxn modelId="{D1DC9D44-1F18-4F8A-AE07-DCD938E05FC6}" type="presParOf" srcId="{1D84A42B-FC3E-46B4-9F24-FE168D1B3083}" destId="{083DA6BC-3B16-4E9E-B424-EA9E970A2317}" srcOrd="1" destOrd="0" presId="urn:microsoft.com/office/officeart/2005/8/layout/orgChart1"/>
    <dgm:cxn modelId="{B676641A-38F3-420B-B277-FC44133CB782}" type="presParOf" srcId="{1D84A42B-FC3E-46B4-9F24-FE168D1B3083}" destId="{54720F6A-E871-4C7C-B687-DBCD61C3DB0A}" srcOrd="2" destOrd="0" presId="urn:microsoft.com/office/officeart/2005/8/layout/orgChart1"/>
    <dgm:cxn modelId="{8A722757-52D8-4B65-B434-2B27161F1DB2}" type="presParOf" srcId="{D760DA75-B85D-44DB-8BBB-F9D1A5A5E8B7}" destId="{44EB6F14-B8DE-4C7A-A88E-4E2846812F67}" srcOrd="4" destOrd="0" presId="urn:microsoft.com/office/officeart/2005/8/layout/orgChart1"/>
    <dgm:cxn modelId="{B5301063-FB1C-4E72-8D9F-686766FEE3E6}" type="presParOf" srcId="{D760DA75-B85D-44DB-8BBB-F9D1A5A5E8B7}" destId="{D1C531C1-A830-4C24-A576-8C05B942BB02}" srcOrd="5" destOrd="0" presId="urn:microsoft.com/office/officeart/2005/8/layout/orgChart1"/>
    <dgm:cxn modelId="{2B76B4F3-131D-48B9-BBBE-6A7C3B302E93}" type="presParOf" srcId="{D1C531C1-A830-4C24-A576-8C05B942BB02}" destId="{387FD475-519E-47BB-9D54-824653781AF3}" srcOrd="0" destOrd="0" presId="urn:microsoft.com/office/officeart/2005/8/layout/orgChart1"/>
    <dgm:cxn modelId="{58089FFD-F319-4016-AC52-844B5844344A}" type="presParOf" srcId="{387FD475-519E-47BB-9D54-824653781AF3}" destId="{1F7121FA-E845-4709-878F-FEFA1F68596E}" srcOrd="0" destOrd="0" presId="urn:microsoft.com/office/officeart/2005/8/layout/orgChart1"/>
    <dgm:cxn modelId="{66DCABCC-7F47-4816-BBD7-4E34FA182B9A}" type="presParOf" srcId="{387FD475-519E-47BB-9D54-824653781AF3}" destId="{287CC60C-16D3-47CB-82D1-2CF616AB762A}" srcOrd="1" destOrd="0" presId="urn:microsoft.com/office/officeart/2005/8/layout/orgChart1"/>
    <dgm:cxn modelId="{57EAE4BB-E71E-4ED8-A0DA-7AEFD571D1C4}" type="presParOf" srcId="{D1C531C1-A830-4C24-A576-8C05B942BB02}" destId="{D57DECA9-2C8A-4122-8D69-8C47217AD315}" srcOrd="1" destOrd="0" presId="urn:microsoft.com/office/officeart/2005/8/layout/orgChart1"/>
    <dgm:cxn modelId="{B78256F7-5A7C-4DAE-810B-90E07C466298}" type="presParOf" srcId="{D1C531C1-A830-4C24-A576-8C05B942BB02}" destId="{81696360-20BA-43C4-BF58-13296E5C36D5}" srcOrd="2" destOrd="0" presId="urn:microsoft.com/office/officeart/2005/8/layout/orgChart1"/>
    <dgm:cxn modelId="{239E7A6B-82EC-4CAE-A642-69D81CB21960}" type="presParOf" srcId="{D760DA75-B85D-44DB-8BBB-F9D1A5A5E8B7}" destId="{0C7B0D1A-8B56-4F7B-9D2C-32C3CD754AC0}" srcOrd="6" destOrd="0" presId="urn:microsoft.com/office/officeart/2005/8/layout/orgChart1"/>
    <dgm:cxn modelId="{D49418AA-2214-4CD4-9712-B1B0ECAD8ADA}" type="presParOf" srcId="{D760DA75-B85D-44DB-8BBB-F9D1A5A5E8B7}" destId="{BC67526F-32E6-4364-A69E-1859B8092C38}" srcOrd="7" destOrd="0" presId="urn:microsoft.com/office/officeart/2005/8/layout/orgChart1"/>
    <dgm:cxn modelId="{DB1EF548-F5E1-4A0E-89A2-1B84B624F4CC}" type="presParOf" srcId="{BC67526F-32E6-4364-A69E-1859B8092C38}" destId="{1FBEAA34-4D2E-4ED4-B31F-3A27A7FCFFCF}" srcOrd="0" destOrd="0" presId="urn:microsoft.com/office/officeart/2005/8/layout/orgChart1"/>
    <dgm:cxn modelId="{2CE20198-4BC6-4FA3-A0B2-0BACF7D879F1}" type="presParOf" srcId="{1FBEAA34-4D2E-4ED4-B31F-3A27A7FCFFCF}" destId="{4EBA5B95-66F2-4F18-8B7C-4ACF9EB7BD11}" srcOrd="0" destOrd="0" presId="urn:microsoft.com/office/officeart/2005/8/layout/orgChart1"/>
    <dgm:cxn modelId="{B4C151B6-586E-4CEE-888D-8AA245F1ABB0}" type="presParOf" srcId="{1FBEAA34-4D2E-4ED4-B31F-3A27A7FCFFCF}" destId="{C7BDC8A2-4D87-409F-87D8-5F75B06A72C1}" srcOrd="1" destOrd="0" presId="urn:microsoft.com/office/officeart/2005/8/layout/orgChart1"/>
    <dgm:cxn modelId="{82EC0FC9-CFF9-4801-B885-FD47B8E809E0}" type="presParOf" srcId="{BC67526F-32E6-4364-A69E-1859B8092C38}" destId="{2B79B21D-FFB1-4671-B6D4-1ADE880A0B7A}" srcOrd="1" destOrd="0" presId="urn:microsoft.com/office/officeart/2005/8/layout/orgChart1"/>
    <dgm:cxn modelId="{3EB87135-3DB5-445C-BB5A-F850DFD75B81}" type="presParOf" srcId="{BC67526F-32E6-4364-A69E-1859B8092C38}" destId="{57117800-F19E-41F1-93DB-09A4BFD11F50}" srcOrd="2" destOrd="0" presId="urn:microsoft.com/office/officeart/2005/8/layout/orgChart1"/>
    <dgm:cxn modelId="{349EC588-5B71-4420-95AE-68F5EE13B2B9}" type="presParOf" srcId="{9368A735-0307-4D34-8BA7-498439FA8BAF}" destId="{F7CA3AFD-E984-4737-86B0-442FB416E65F}" srcOrd="2" destOrd="0" presId="urn:microsoft.com/office/officeart/2005/8/layout/orgChart1"/>
    <dgm:cxn modelId="{584BA856-4820-4C99-A466-37932438DC41}" type="presParOf" srcId="{F7CA3AFD-E984-4737-86B0-442FB416E65F}" destId="{2E463E02-5B59-4F6E-AF72-896A21501EDA}" srcOrd="0" destOrd="0" presId="urn:microsoft.com/office/officeart/2005/8/layout/orgChart1"/>
    <dgm:cxn modelId="{D0C973EE-8216-4929-99F5-D7DE3E416DF7}" type="presParOf" srcId="{F7CA3AFD-E984-4737-86B0-442FB416E65F}" destId="{0A219EFF-1353-40B8-98B1-6BFA4649AB97}" srcOrd="1" destOrd="0" presId="urn:microsoft.com/office/officeart/2005/8/layout/orgChart1"/>
    <dgm:cxn modelId="{73D35507-9492-4E46-856C-68C5B197388A}" type="presParOf" srcId="{0A219EFF-1353-40B8-98B1-6BFA4649AB97}" destId="{326BF459-DE6C-4ECB-B44E-B348640D646C}" srcOrd="0" destOrd="0" presId="urn:microsoft.com/office/officeart/2005/8/layout/orgChart1"/>
    <dgm:cxn modelId="{51D82449-ED03-4E51-8D77-567BCDDE6299}" type="presParOf" srcId="{326BF459-DE6C-4ECB-B44E-B348640D646C}" destId="{6AE7B23E-1AB2-483C-9445-F69DC6866742}" srcOrd="0" destOrd="0" presId="urn:microsoft.com/office/officeart/2005/8/layout/orgChart1"/>
    <dgm:cxn modelId="{DBC26A0F-E5F3-4F65-8ED8-E8B6E23D6AAC}" type="presParOf" srcId="{326BF459-DE6C-4ECB-B44E-B348640D646C}" destId="{62ED402D-BB9B-44A9-9821-5B5B7BFD651A}" srcOrd="1" destOrd="0" presId="urn:microsoft.com/office/officeart/2005/8/layout/orgChart1"/>
    <dgm:cxn modelId="{02202769-47B8-450A-889C-F4E3A719D3B3}" type="presParOf" srcId="{0A219EFF-1353-40B8-98B1-6BFA4649AB97}" destId="{318CD090-EC40-47B6-B08C-C856A071A560}" srcOrd="1" destOrd="0" presId="urn:microsoft.com/office/officeart/2005/8/layout/orgChart1"/>
    <dgm:cxn modelId="{0CCBBCDF-08DF-4434-AA1A-22E319742567}" type="presParOf" srcId="{0A219EFF-1353-40B8-98B1-6BFA4649AB97}" destId="{A2F77BD0-F46A-4662-A48F-0B0EFACBEFE7}" srcOrd="2" destOrd="0" presId="urn:microsoft.com/office/officeart/2005/8/layout/orgChart1"/>
    <dgm:cxn modelId="{44449E8D-D16E-407A-9E62-C6CDB750B631}" type="presParOf" srcId="{F7CA3AFD-E984-4737-86B0-442FB416E65F}" destId="{DDB2F485-586D-49BC-9B05-B73A7E6EF67D}" srcOrd="2" destOrd="0" presId="urn:microsoft.com/office/officeart/2005/8/layout/orgChart1"/>
    <dgm:cxn modelId="{AE58E133-0C38-4F03-B0B1-3D0A81721141}" type="presParOf" srcId="{F7CA3AFD-E984-4737-86B0-442FB416E65F}" destId="{CB0525BA-14B5-4362-9C1F-C25C9DA014A0}" srcOrd="3" destOrd="0" presId="urn:microsoft.com/office/officeart/2005/8/layout/orgChart1"/>
    <dgm:cxn modelId="{5AC456E8-0553-4823-A3D5-9C53E2DC3286}" type="presParOf" srcId="{CB0525BA-14B5-4362-9C1F-C25C9DA014A0}" destId="{6C850D9D-6821-43DA-B7FF-2334250152F3}" srcOrd="0" destOrd="0" presId="urn:microsoft.com/office/officeart/2005/8/layout/orgChart1"/>
    <dgm:cxn modelId="{2A192EB4-2D94-4440-8419-0DAEFA651814}" type="presParOf" srcId="{6C850D9D-6821-43DA-B7FF-2334250152F3}" destId="{AA9C1CB0-74C8-49B4-9CF9-325DEDFE05A7}" srcOrd="0" destOrd="0" presId="urn:microsoft.com/office/officeart/2005/8/layout/orgChart1"/>
    <dgm:cxn modelId="{01F298AD-08A0-411E-A8C1-F34B23AB081E}" type="presParOf" srcId="{6C850D9D-6821-43DA-B7FF-2334250152F3}" destId="{16685214-8F7F-46C7-A063-289AF10CE6C0}" srcOrd="1" destOrd="0" presId="urn:microsoft.com/office/officeart/2005/8/layout/orgChart1"/>
    <dgm:cxn modelId="{E30FBF9F-3B30-4129-BC17-999FF4FC47B0}" type="presParOf" srcId="{CB0525BA-14B5-4362-9C1F-C25C9DA014A0}" destId="{C633A213-867B-4209-A20B-DFCB5197054E}" srcOrd="1" destOrd="0" presId="urn:microsoft.com/office/officeart/2005/8/layout/orgChart1"/>
    <dgm:cxn modelId="{D0312DD1-BEBF-4C27-92DB-80194F92A62C}" type="presParOf" srcId="{CB0525BA-14B5-4362-9C1F-C25C9DA014A0}" destId="{0651DAE4-4E9E-4E03-B9A8-C47CADA38C80}" srcOrd="2" destOrd="0" presId="urn:microsoft.com/office/officeart/2005/8/layout/orgChart1"/>
    <dgm:cxn modelId="{357C5EC2-54A1-4ED3-BC0F-274C6655F77C}" type="presParOf" srcId="{F7CA3AFD-E984-4737-86B0-442FB416E65F}" destId="{BD1A203A-6B50-414B-9243-ECE878CEFD92}" srcOrd="4" destOrd="0" presId="urn:microsoft.com/office/officeart/2005/8/layout/orgChart1"/>
    <dgm:cxn modelId="{661C2C43-8A96-486D-93C1-E1D2CB306B2E}" type="presParOf" srcId="{F7CA3AFD-E984-4737-86B0-442FB416E65F}" destId="{3A9685CA-0820-47FD-B678-B9E0F8E10286}" srcOrd="5" destOrd="0" presId="urn:microsoft.com/office/officeart/2005/8/layout/orgChart1"/>
    <dgm:cxn modelId="{7E8D9C94-BDB7-4D30-91E2-2C08657C9311}" type="presParOf" srcId="{3A9685CA-0820-47FD-B678-B9E0F8E10286}" destId="{9869A8A6-9A3F-4D52-8C7E-3575D9058B33}" srcOrd="0" destOrd="0" presId="urn:microsoft.com/office/officeart/2005/8/layout/orgChart1"/>
    <dgm:cxn modelId="{40E44A49-AF5E-4267-94B5-5485EEB4A14E}" type="presParOf" srcId="{9869A8A6-9A3F-4D52-8C7E-3575D9058B33}" destId="{139149E8-6054-49B8-94C7-197B6BEA7366}" srcOrd="0" destOrd="0" presId="urn:microsoft.com/office/officeart/2005/8/layout/orgChart1"/>
    <dgm:cxn modelId="{9568E2DE-A63B-443C-86AD-0823D1BA7DC3}" type="presParOf" srcId="{9869A8A6-9A3F-4D52-8C7E-3575D9058B33}" destId="{2EA21A7E-B9AD-46CD-8CD6-8B081DC74368}" srcOrd="1" destOrd="0" presId="urn:microsoft.com/office/officeart/2005/8/layout/orgChart1"/>
    <dgm:cxn modelId="{6287D713-8AE9-4496-80A0-43A72E50586C}" type="presParOf" srcId="{3A9685CA-0820-47FD-B678-B9E0F8E10286}" destId="{4F29588A-B56A-4953-9650-54875CAEB50A}" srcOrd="1" destOrd="0" presId="urn:microsoft.com/office/officeart/2005/8/layout/orgChart1"/>
    <dgm:cxn modelId="{A36A72F0-9B8D-4509-9D6E-E368CB220561}" type="presParOf" srcId="{3A9685CA-0820-47FD-B678-B9E0F8E10286}" destId="{F199B364-C558-4C00-8B85-179E03E03371}" srcOrd="2" destOrd="0" presId="urn:microsoft.com/office/officeart/2005/8/layout/orgChart1"/>
    <dgm:cxn modelId="{38B396D5-5585-4B8A-810D-CB42791F9022}" type="presParOf" srcId="{F7CA3AFD-E984-4737-86B0-442FB416E65F}" destId="{5EC703DA-66CF-4C00-BB75-D5A8E689E69C}" srcOrd="6" destOrd="0" presId="urn:microsoft.com/office/officeart/2005/8/layout/orgChart1"/>
    <dgm:cxn modelId="{4FDF992C-7DD3-42A7-8AAB-E18210E65E9C}" type="presParOf" srcId="{F7CA3AFD-E984-4737-86B0-442FB416E65F}" destId="{E6B27141-576A-4688-9399-4AD050D53EF9}" srcOrd="7" destOrd="0" presId="urn:microsoft.com/office/officeart/2005/8/layout/orgChart1"/>
    <dgm:cxn modelId="{FFF05521-984C-461A-B834-7D7AD5D2B71F}" type="presParOf" srcId="{E6B27141-576A-4688-9399-4AD050D53EF9}" destId="{C62B34E7-F7F6-406E-8D1F-02B15079BE64}" srcOrd="0" destOrd="0" presId="urn:microsoft.com/office/officeart/2005/8/layout/orgChart1"/>
    <dgm:cxn modelId="{16BB93DF-2C20-483B-8919-D4848204E88A}" type="presParOf" srcId="{C62B34E7-F7F6-406E-8D1F-02B15079BE64}" destId="{6482DE10-CA7F-4FFA-966F-D943EE9B7041}" srcOrd="0" destOrd="0" presId="urn:microsoft.com/office/officeart/2005/8/layout/orgChart1"/>
    <dgm:cxn modelId="{69B86B84-58C7-4323-81F6-0CF580029515}" type="presParOf" srcId="{C62B34E7-F7F6-406E-8D1F-02B15079BE64}" destId="{A9ECA9F6-61D2-44F3-BF8F-CBBEFE6987CA}" srcOrd="1" destOrd="0" presId="urn:microsoft.com/office/officeart/2005/8/layout/orgChart1"/>
    <dgm:cxn modelId="{F635F1A4-6A0C-4820-94AD-A0F23DA6DAEF}" type="presParOf" srcId="{E6B27141-576A-4688-9399-4AD050D53EF9}" destId="{27EB2960-13AB-4161-B68C-58D1BB1DDD36}" srcOrd="1" destOrd="0" presId="urn:microsoft.com/office/officeart/2005/8/layout/orgChart1"/>
    <dgm:cxn modelId="{5121B0DC-6F23-425C-AB40-BA5492E0DFF1}" type="presParOf" srcId="{E6B27141-576A-4688-9399-4AD050D53EF9}" destId="{68F46C84-8CA6-4A4F-96F3-D0BDA61A4E08}" srcOrd="2" destOrd="0" presId="urn:microsoft.com/office/officeart/2005/8/layout/orgChart1"/>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22A8BA9-63BF-4C4E-A158-706C5A360B0E}" type="doc">
      <dgm:prSet loTypeId="urn:microsoft.com/office/officeart/2005/8/layout/hierarchy4" loCatId="hierarchy" qsTypeId="urn:microsoft.com/office/officeart/2005/8/quickstyle/simple1" qsCatId="simple" csTypeId="urn:microsoft.com/office/officeart/2005/8/colors/accent0_1" csCatId="mainScheme" phldr="1"/>
      <dgm:spPr/>
      <dgm:t>
        <a:bodyPr/>
        <a:lstStyle/>
        <a:p>
          <a:endParaRPr lang="en-US"/>
        </a:p>
      </dgm:t>
    </dgm:pt>
    <dgm:pt modelId="{969F45BA-65B5-43FB-BC83-A3E4258F284C}">
      <dgm:prSet phldrT="[Text]"/>
      <dgm:spPr/>
      <dgm:t>
        <a:bodyPr/>
        <a:lstStyle/>
        <a:p>
          <a:r>
            <a:rPr lang="en-US" dirty="0"/>
            <a:t>Command</a:t>
          </a:r>
        </a:p>
      </dgm:t>
    </dgm:pt>
    <dgm:pt modelId="{E795165B-C7E6-457F-BE13-CE5B4C18E0E7}" type="parTrans" cxnId="{E1F97A4B-A979-4BDA-88C5-5B7876866C81}">
      <dgm:prSet/>
      <dgm:spPr/>
      <dgm:t>
        <a:bodyPr/>
        <a:lstStyle/>
        <a:p>
          <a:endParaRPr lang="en-US"/>
        </a:p>
      </dgm:t>
    </dgm:pt>
    <dgm:pt modelId="{8A2670D9-FE06-4CCE-9F37-B9D5AABDB04F}" type="sibTrans" cxnId="{E1F97A4B-A979-4BDA-88C5-5B7876866C81}">
      <dgm:prSet/>
      <dgm:spPr/>
      <dgm:t>
        <a:bodyPr/>
        <a:lstStyle/>
        <a:p>
          <a:endParaRPr lang="en-US"/>
        </a:p>
      </dgm:t>
    </dgm:pt>
    <dgm:pt modelId="{F47536D6-49BB-4ABB-B81E-0925A67277E3}">
      <dgm:prSet phldrT="[Text]"/>
      <dgm:spPr>
        <a:solidFill>
          <a:srgbClr val="FF0000"/>
        </a:solidFill>
      </dgm:spPr>
      <dgm:t>
        <a:bodyPr/>
        <a:lstStyle/>
        <a:p>
          <a:r>
            <a:rPr lang="en-US" dirty="0">
              <a:solidFill>
                <a:schemeClr val="bg1"/>
              </a:solidFill>
            </a:rPr>
            <a:t>Operations</a:t>
          </a:r>
        </a:p>
      </dgm:t>
    </dgm:pt>
    <dgm:pt modelId="{13B4345D-F63C-4AD2-85F9-A2C83CA04350}" type="parTrans" cxnId="{50EE5E7E-B949-46A3-A87B-81FBFE144124}">
      <dgm:prSet/>
      <dgm:spPr/>
      <dgm:t>
        <a:bodyPr/>
        <a:lstStyle/>
        <a:p>
          <a:endParaRPr lang="en-US"/>
        </a:p>
      </dgm:t>
    </dgm:pt>
    <dgm:pt modelId="{2D243578-81C5-4359-8C1F-48A311ADAF06}" type="sibTrans" cxnId="{50EE5E7E-B949-46A3-A87B-81FBFE144124}">
      <dgm:prSet/>
      <dgm:spPr/>
      <dgm:t>
        <a:bodyPr/>
        <a:lstStyle/>
        <a:p>
          <a:endParaRPr lang="en-US"/>
        </a:p>
      </dgm:t>
    </dgm:pt>
    <dgm:pt modelId="{44A0D770-A4C7-4198-B8F9-A0A71BBFB7A1}">
      <dgm:prSet phldrT="[Text]"/>
      <dgm:spPr>
        <a:solidFill>
          <a:srgbClr val="3465FF"/>
        </a:solidFill>
      </dgm:spPr>
      <dgm:t>
        <a:bodyPr/>
        <a:lstStyle/>
        <a:p>
          <a:r>
            <a:rPr lang="en-US" dirty="0">
              <a:solidFill>
                <a:schemeClr val="bg1"/>
              </a:solidFill>
            </a:rPr>
            <a:t>Planning</a:t>
          </a:r>
        </a:p>
      </dgm:t>
    </dgm:pt>
    <dgm:pt modelId="{D48AB4C8-343F-471E-BA8D-BDB029B9C4BB}" type="parTrans" cxnId="{12A5EFF0-8B6E-4008-856E-E16B7D794A72}">
      <dgm:prSet/>
      <dgm:spPr/>
      <dgm:t>
        <a:bodyPr/>
        <a:lstStyle/>
        <a:p>
          <a:endParaRPr lang="en-US"/>
        </a:p>
      </dgm:t>
    </dgm:pt>
    <dgm:pt modelId="{C594ED1E-7A08-455A-9D70-B2EFE7AF10CE}" type="sibTrans" cxnId="{12A5EFF0-8B6E-4008-856E-E16B7D794A72}">
      <dgm:prSet/>
      <dgm:spPr/>
      <dgm:t>
        <a:bodyPr/>
        <a:lstStyle/>
        <a:p>
          <a:endParaRPr lang="en-US"/>
        </a:p>
      </dgm:t>
    </dgm:pt>
    <dgm:pt modelId="{C19BE126-2F6F-4549-AE9D-EC3D11468C91}">
      <dgm:prSet phldrT="[Text]"/>
      <dgm:spPr>
        <a:solidFill>
          <a:srgbClr val="FFFF00"/>
        </a:solidFill>
      </dgm:spPr>
      <dgm:t>
        <a:bodyPr/>
        <a:lstStyle/>
        <a:p>
          <a:r>
            <a:rPr lang="en-US" dirty="0"/>
            <a:t>Logistics</a:t>
          </a:r>
        </a:p>
      </dgm:t>
    </dgm:pt>
    <dgm:pt modelId="{604B06F8-7B2C-4B49-B9EC-020E4F76EC93}" type="parTrans" cxnId="{44CC74C0-03FD-495D-867E-9A467A0306FF}">
      <dgm:prSet/>
      <dgm:spPr/>
      <dgm:t>
        <a:bodyPr/>
        <a:lstStyle/>
        <a:p>
          <a:endParaRPr lang="en-US"/>
        </a:p>
      </dgm:t>
    </dgm:pt>
    <dgm:pt modelId="{44968CCE-1EE4-4DEC-84E8-C8B8CE8C0CF3}" type="sibTrans" cxnId="{44CC74C0-03FD-495D-867E-9A467A0306FF}">
      <dgm:prSet/>
      <dgm:spPr/>
      <dgm:t>
        <a:bodyPr/>
        <a:lstStyle/>
        <a:p>
          <a:endParaRPr lang="en-US"/>
        </a:p>
      </dgm:t>
    </dgm:pt>
    <dgm:pt modelId="{732D04F7-C181-40E2-8B89-E6BD265C5E46}">
      <dgm:prSet phldrT="[Text]"/>
      <dgm:spPr>
        <a:solidFill>
          <a:srgbClr val="00B050"/>
        </a:solidFill>
      </dgm:spPr>
      <dgm:t>
        <a:bodyPr/>
        <a:lstStyle/>
        <a:p>
          <a:r>
            <a:rPr lang="en-US" dirty="0">
              <a:solidFill>
                <a:schemeClr val="bg1"/>
              </a:solidFill>
            </a:rPr>
            <a:t>Finance/Administration</a:t>
          </a:r>
        </a:p>
      </dgm:t>
    </dgm:pt>
    <dgm:pt modelId="{235C54EE-75FC-4904-A417-A1096CDE4176}" type="parTrans" cxnId="{652DDCB1-4233-4817-AC90-B4DCBAE230EF}">
      <dgm:prSet/>
      <dgm:spPr/>
      <dgm:t>
        <a:bodyPr/>
        <a:lstStyle/>
        <a:p>
          <a:endParaRPr lang="en-US"/>
        </a:p>
      </dgm:t>
    </dgm:pt>
    <dgm:pt modelId="{76D18B46-0902-4C06-B2A0-25F79DB6305D}" type="sibTrans" cxnId="{652DDCB1-4233-4817-AC90-B4DCBAE230EF}">
      <dgm:prSet/>
      <dgm:spPr/>
      <dgm:t>
        <a:bodyPr/>
        <a:lstStyle/>
        <a:p>
          <a:endParaRPr lang="en-US"/>
        </a:p>
      </dgm:t>
    </dgm:pt>
    <dgm:pt modelId="{04AA8FFA-78B0-4D02-8049-1F81C03BEE7C}" type="pres">
      <dgm:prSet presAssocID="{C22A8BA9-63BF-4C4E-A158-706C5A360B0E}" presName="Name0" presStyleCnt="0">
        <dgm:presLayoutVars>
          <dgm:chPref val="1"/>
          <dgm:dir/>
          <dgm:animOne val="branch"/>
          <dgm:animLvl val="lvl"/>
          <dgm:resizeHandles/>
        </dgm:presLayoutVars>
      </dgm:prSet>
      <dgm:spPr/>
    </dgm:pt>
    <dgm:pt modelId="{18D8E495-ED5E-45F3-BF19-82546E06DC8F}" type="pres">
      <dgm:prSet presAssocID="{969F45BA-65B5-43FB-BC83-A3E4258F284C}" presName="vertOne" presStyleCnt="0"/>
      <dgm:spPr/>
    </dgm:pt>
    <dgm:pt modelId="{8823516D-0308-47B9-9E30-6B4D1CCDA44D}" type="pres">
      <dgm:prSet presAssocID="{969F45BA-65B5-43FB-BC83-A3E4258F284C}" presName="txOne" presStyleLbl="node0" presStyleIdx="0" presStyleCnt="1">
        <dgm:presLayoutVars>
          <dgm:chPref val="3"/>
        </dgm:presLayoutVars>
      </dgm:prSet>
      <dgm:spPr/>
    </dgm:pt>
    <dgm:pt modelId="{8EE42405-CEF6-4B2C-99EB-EE7FBD7CCC9B}" type="pres">
      <dgm:prSet presAssocID="{969F45BA-65B5-43FB-BC83-A3E4258F284C}" presName="parTransOne" presStyleCnt="0"/>
      <dgm:spPr/>
    </dgm:pt>
    <dgm:pt modelId="{B468ED61-FA58-4C87-9456-C8C6CB897DCF}" type="pres">
      <dgm:prSet presAssocID="{969F45BA-65B5-43FB-BC83-A3E4258F284C}" presName="horzOne" presStyleCnt="0"/>
      <dgm:spPr/>
    </dgm:pt>
    <dgm:pt modelId="{1FBDE46F-12C2-4D5D-891E-79F47E12C5D3}" type="pres">
      <dgm:prSet presAssocID="{F47536D6-49BB-4ABB-B81E-0925A67277E3}" presName="vertTwo" presStyleCnt="0"/>
      <dgm:spPr/>
    </dgm:pt>
    <dgm:pt modelId="{58E6E98A-2E0C-4306-B03F-786E336B7128}" type="pres">
      <dgm:prSet presAssocID="{F47536D6-49BB-4ABB-B81E-0925A67277E3}" presName="txTwo" presStyleLbl="node2" presStyleIdx="0" presStyleCnt="1">
        <dgm:presLayoutVars>
          <dgm:chPref val="3"/>
        </dgm:presLayoutVars>
      </dgm:prSet>
      <dgm:spPr/>
    </dgm:pt>
    <dgm:pt modelId="{B9761F1A-8F5D-4008-90A6-AE7F3A4DB23C}" type="pres">
      <dgm:prSet presAssocID="{F47536D6-49BB-4ABB-B81E-0925A67277E3}" presName="parTransTwo" presStyleCnt="0"/>
      <dgm:spPr/>
    </dgm:pt>
    <dgm:pt modelId="{7D883681-69F5-431A-8E8B-FE128BB1BC35}" type="pres">
      <dgm:prSet presAssocID="{F47536D6-49BB-4ABB-B81E-0925A67277E3}" presName="horzTwo" presStyleCnt="0"/>
      <dgm:spPr/>
    </dgm:pt>
    <dgm:pt modelId="{7DD270E0-ABED-42F4-9920-739D091D08E9}" type="pres">
      <dgm:prSet presAssocID="{44A0D770-A4C7-4198-B8F9-A0A71BBFB7A1}" presName="vertThree" presStyleCnt="0"/>
      <dgm:spPr/>
    </dgm:pt>
    <dgm:pt modelId="{ABAC1A52-F797-460D-9D1D-39E0B394DD5D}" type="pres">
      <dgm:prSet presAssocID="{44A0D770-A4C7-4198-B8F9-A0A71BBFB7A1}" presName="txThree" presStyleLbl="node3" presStyleIdx="0" presStyleCnt="1">
        <dgm:presLayoutVars>
          <dgm:chPref val="3"/>
        </dgm:presLayoutVars>
      </dgm:prSet>
      <dgm:spPr/>
    </dgm:pt>
    <dgm:pt modelId="{A65FFE14-E740-4E81-9BEA-DDC4B630A5B7}" type="pres">
      <dgm:prSet presAssocID="{44A0D770-A4C7-4198-B8F9-A0A71BBFB7A1}" presName="parTransThree" presStyleCnt="0"/>
      <dgm:spPr/>
    </dgm:pt>
    <dgm:pt modelId="{DDA644EE-6B11-4F1D-AE24-B9B9549ACEFB}" type="pres">
      <dgm:prSet presAssocID="{44A0D770-A4C7-4198-B8F9-A0A71BBFB7A1}" presName="horzThree" presStyleCnt="0"/>
      <dgm:spPr/>
    </dgm:pt>
    <dgm:pt modelId="{8B8DF9ED-8DAC-4A3F-B5D8-97D6D41538E7}" type="pres">
      <dgm:prSet presAssocID="{C19BE126-2F6F-4549-AE9D-EC3D11468C91}" presName="vertFour" presStyleCnt="0">
        <dgm:presLayoutVars>
          <dgm:chPref val="3"/>
        </dgm:presLayoutVars>
      </dgm:prSet>
      <dgm:spPr/>
    </dgm:pt>
    <dgm:pt modelId="{2771FBEE-37BE-4543-B4E1-B6E39F5E6C3D}" type="pres">
      <dgm:prSet presAssocID="{C19BE126-2F6F-4549-AE9D-EC3D11468C91}" presName="txFour" presStyleLbl="node4" presStyleIdx="0" presStyleCnt="2">
        <dgm:presLayoutVars>
          <dgm:chPref val="3"/>
        </dgm:presLayoutVars>
      </dgm:prSet>
      <dgm:spPr/>
    </dgm:pt>
    <dgm:pt modelId="{379D9464-FE1C-4433-83A9-765AABACFA06}" type="pres">
      <dgm:prSet presAssocID="{C19BE126-2F6F-4549-AE9D-EC3D11468C91}" presName="parTransFour" presStyleCnt="0"/>
      <dgm:spPr/>
    </dgm:pt>
    <dgm:pt modelId="{1D012F5D-C772-4321-A341-42346C569D4A}" type="pres">
      <dgm:prSet presAssocID="{C19BE126-2F6F-4549-AE9D-EC3D11468C91}" presName="horzFour" presStyleCnt="0"/>
      <dgm:spPr/>
    </dgm:pt>
    <dgm:pt modelId="{9BFC1673-1F81-4CF4-AD13-9855D47EB147}" type="pres">
      <dgm:prSet presAssocID="{732D04F7-C181-40E2-8B89-E6BD265C5E46}" presName="vertFour" presStyleCnt="0">
        <dgm:presLayoutVars>
          <dgm:chPref val="3"/>
        </dgm:presLayoutVars>
      </dgm:prSet>
      <dgm:spPr/>
    </dgm:pt>
    <dgm:pt modelId="{7A8C99F7-D35F-4FB5-82AF-8BFAC0BA8BC8}" type="pres">
      <dgm:prSet presAssocID="{732D04F7-C181-40E2-8B89-E6BD265C5E46}" presName="txFour" presStyleLbl="node4" presStyleIdx="1" presStyleCnt="2">
        <dgm:presLayoutVars>
          <dgm:chPref val="3"/>
        </dgm:presLayoutVars>
      </dgm:prSet>
      <dgm:spPr/>
    </dgm:pt>
    <dgm:pt modelId="{B7C80C2A-6521-411C-8BB8-DE426871A322}" type="pres">
      <dgm:prSet presAssocID="{732D04F7-C181-40E2-8B89-E6BD265C5E46}" presName="horzFour" presStyleCnt="0"/>
      <dgm:spPr/>
    </dgm:pt>
  </dgm:ptLst>
  <dgm:cxnLst>
    <dgm:cxn modelId="{11AF1D1E-50C5-41FB-A67B-4BCA2EA97E4A}" type="presOf" srcId="{969F45BA-65B5-43FB-BC83-A3E4258F284C}" destId="{8823516D-0308-47B9-9E30-6B4D1CCDA44D}" srcOrd="0" destOrd="0" presId="urn:microsoft.com/office/officeart/2005/8/layout/hierarchy4"/>
    <dgm:cxn modelId="{CE727D32-6946-47A3-B5E3-196DCBA4D8DE}" type="presOf" srcId="{F47536D6-49BB-4ABB-B81E-0925A67277E3}" destId="{58E6E98A-2E0C-4306-B03F-786E336B7128}" srcOrd="0" destOrd="0" presId="urn:microsoft.com/office/officeart/2005/8/layout/hierarchy4"/>
    <dgm:cxn modelId="{E1F97A4B-A979-4BDA-88C5-5B7876866C81}" srcId="{C22A8BA9-63BF-4C4E-A158-706C5A360B0E}" destId="{969F45BA-65B5-43FB-BC83-A3E4258F284C}" srcOrd="0" destOrd="0" parTransId="{E795165B-C7E6-457F-BE13-CE5B4C18E0E7}" sibTransId="{8A2670D9-FE06-4CCE-9F37-B9D5AABDB04F}"/>
    <dgm:cxn modelId="{84652462-6B17-4351-B3B1-D8EA7E932127}" type="presOf" srcId="{C22A8BA9-63BF-4C4E-A158-706C5A360B0E}" destId="{04AA8FFA-78B0-4D02-8049-1F81C03BEE7C}" srcOrd="0" destOrd="0" presId="urn:microsoft.com/office/officeart/2005/8/layout/hierarchy4"/>
    <dgm:cxn modelId="{50EE5E7E-B949-46A3-A87B-81FBFE144124}" srcId="{969F45BA-65B5-43FB-BC83-A3E4258F284C}" destId="{F47536D6-49BB-4ABB-B81E-0925A67277E3}" srcOrd="0" destOrd="0" parTransId="{13B4345D-F63C-4AD2-85F9-A2C83CA04350}" sibTransId="{2D243578-81C5-4359-8C1F-48A311ADAF06}"/>
    <dgm:cxn modelId="{652DDCB1-4233-4817-AC90-B4DCBAE230EF}" srcId="{C19BE126-2F6F-4549-AE9D-EC3D11468C91}" destId="{732D04F7-C181-40E2-8B89-E6BD265C5E46}" srcOrd="0" destOrd="0" parTransId="{235C54EE-75FC-4904-A417-A1096CDE4176}" sibTransId="{76D18B46-0902-4C06-B2A0-25F79DB6305D}"/>
    <dgm:cxn modelId="{44CC74C0-03FD-495D-867E-9A467A0306FF}" srcId="{44A0D770-A4C7-4198-B8F9-A0A71BBFB7A1}" destId="{C19BE126-2F6F-4549-AE9D-EC3D11468C91}" srcOrd="0" destOrd="0" parTransId="{604B06F8-7B2C-4B49-B9EC-020E4F76EC93}" sibTransId="{44968CCE-1EE4-4DEC-84E8-C8B8CE8C0CF3}"/>
    <dgm:cxn modelId="{E601AFC5-C817-4541-9AB9-4CF1A66E0929}" type="presOf" srcId="{44A0D770-A4C7-4198-B8F9-A0A71BBFB7A1}" destId="{ABAC1A52-F797-460D-9D1D-39E0B394DD5D}" srcOrd="0" destOrd="0" presId="urn:microsoft.com/office/officeart/2005/8/layout/hierarchy4"/>
    <dgm:cxn modelId="{D2B1CEE6-5A2D-4AF6-AE9E-56B8F7055BF5}" type="presOf" srcId="{732D04F7-C181-40E2-8B89-E6BD265C5E46}" destId="{7A8C99F7-D35F-4FB5-82AF-8BFAC0BA8BC8}" srcOrd="0" destOrd="0" presId="urn:microsoft.com/office/officeart/2005/8/layout/hierarchy4"/>
    <dgm:cxn modelId="{6C3CE8ED-CDDB-49FE-B4AA-C46B3A7E0BA2}" type="presOf" srcId="{C19BE126-2F6F-4549-AE9D-EC3D11468C91}" destId="{2771FBEE-37BE-4543-B4E1-B6E39F5E6C3D}" srcOrd="0" destOrd="0" presId="urn:microsoft.com/office/officeart/2005/8/layout/hierarchy4"/>
    <dgm:cxn modelId="{12A5EFF0-8B6E-4008-856E-E16B7D794A72}" srcId="{F47536D6-49BB-4ABB-B81E-0925A67277E3}" destId="{44A0D770-A4C7-4198-B8F9-A0A71BBFB7A1}" srcOrd="0" destOrd="0" parTransId="{D48AB4C8-343F-471E-BA8D-BDB029B9C4BB}" sibTransId="{C594ED1E-7A08-455A-9D70-B2EFE7AF10CE}"/>
    <dgm:cxn modelId="{2447385E-805B-4C5D-ADEF-81C2CFE5B799}" type="presParOf" srcId="{04AA8FFA-78B0-4D02-8049-1F81C03BEE7C}" destId="{18D8E495-ED5E-45F3-BF19-82546E06DC8F}" srcOrd="0" destOrd="0" presId="urn:microsoft.com/office/officeart/2005/8/layout/hierarchy4"/>
    <dgm:cxn modelId="{E9AE6D58-9902-42EC-AD63-8F691910541C}" type="presParOf" srcId="{18D8E495-ED5E-45F3-BF19-82546E06DC8F}" destId="{8823516D-0308-47B9-9E30-6B4D1CCDA44D}" srcOrd="0" destOrd="0" presId="urn:microsoft.com/office/officeart/2005/8/layout/hierarchy4"/>
    <dgm:cxn modelId="{964F0AB8-BDC7-4A4A-A13A-30FFD2EE9516}" type="presParOf" srcId="{18D8E495-ED5E-45F3-BF19-82546E06DC8F}" destId="{8EE42405-CEF6-4B2C-99EB-EE7FBD7CCC9B}" srcOrd="1" destOrd="0" presId="urn:microsoft.com/office/officeart/2005/8/layout/hierarchy4"/>
    <dgm:cxn modelId="{008E3572-0613-4EEC-994C-43FD144F642F}" type="presParOf" srcId="{18D8E495-ED5E-45F3-BF19-82546E06DC8F}" destId="{B468ED61-FA58-4C87-9456-C8C6CB897DCF}" srcOrd="2" destOrd="0" presId="urn:microsoft.com/office/officeart/2005/8/layout/hierarchy4"/>
    <dgm:cxn modelId="{817C4D5F-53D6-42BA-AB23-AAC63B2CDE52}" type="presParOf" srcId="{B468ED61-FA58-4C87-9456-C8C6CB897DCF}" destId="{1FBDE46F-12C2-4D5D-891E-79F47E12C5D3}" srcOrd="0" destOrd="0" presId="urn:microsoft.com/office/officeart/2005/8/layout/hierarchy4"/>
    <dgm:cxn modelId="{9DE97EC7-32DA-4B37-8144-CAB1EE003DFC}" type="presParOf" srcId="{1FBDE46F-12C2-4D5D-891E-79F47E12C5D3}" destId="{58E6E98A-2E0C-4306-B03F-786E336B7128}" srcOrd="0" destOrd="0" presId="urn:microsoft.com/office/officeart/2005/8/layout/hierarchy4"/>
    <dgm:cxn modelId="{5AE819E7-8A88-435D-869A-C6A8F3930463}" type="presParOf" srcId="{1FBDE46F-12C2-4D5D-891E-79F47E12C5D3}" destId="{B9761F1A-8F5D-4008-90A6-AE7F3A4DB23C}" srcOrd="1" destOrd="0" presId="urn:microsoft.com/office/officeart/2005/8/layout/hierarchy4"/>
    <dgm:cxn modelId="{3274C966-3D57-472E-8E99-9BB77060A96A}" type="presParOf" srcId="{1FBDE46F-12C2-4D5D-891E-79F47E12C5D3}" destId="{7D883681-69F5-431A-8E8B-FE128BB1BC35}" srcOrd="2" destOrd="0" presId="urn:microsoft.com/office/officeart/2005/8/layout/hierarchy4"/>
    <dgm:cxn modelId="{68392905-B1BE-4397-B432-B48DE01FE865}" type="presParOf" srcId="{7D883681-69F5-431A-8E8B-FE128BB1BC35}" destId="{7DD270E0-ABED-42F4-9920-739D091D08E9}" srcOrd="0" destOrd="0" presId="urn:microsoft.com/office/officeart/2005/8/layout/hierarchy4"/>
    <dgm:cxn modelId="{BE2B1138-7F73-4E9F-A58F-1E098D8C6BD2}" type="presParOf" srcId="{7DD270E0-ABED-42F4-9920-739D091D08E9}" destId="{ABAC1A52-F797-460D-9D1D-39E0B394DD5D}" srcOrd="0" destOrd="0" presId="urn:microsoft.com/office/officeart/2005/8/layout/hierarchy4"/>
    <dgm:cxn modelId="{06B12112-8BCF-4E5C-9C98-05392C71F250}" type="presParOf" srcId="{7DD270E0-ABED-42F4-9920-739D091D08E9}" destId="{A65FFE14-E740-4E81-9BEA-DDC4B630A5B7}" srcOrd="1" destOrd="0" presId="urn:microsoft.com/office/officeart/2005/8/layout/hierarchy4"/>
    <dgm:cxn modelId="{21EC1C05-9C9B-43F3-A3DF-CCFDDBDED5CA}" type="presParOf" srcId="{7DD270E0-ABED-42F4-9920-739D091D08E9}" destId="{DDA644EE-6B11-4F1D-AE24-B9B9549ACEFB}" srcOrd="2" destOrd="0" presId="urn:microsoft.com/office/officeart/2005/8/layout/hierarchy4"/>
    <dgm:cxn modelId="{D9E06977-7CBF-4171-AAA9-052115FCDC7B}" type="presParOf" srcId="{DDA644EE-6B11-4F1D-AE24-B9B9549ACEFB}" destId="{8B8DF9ED-8DAC-4A3F-B5D8-97D6D41538E7}" srcOrd="0" destOrd="0" presId="urn:microsoft.com/office/officeart/2005/8/layout/hierarchy4"/>
    <dgm:cxn modelId="{AB87BABE-35A3-489B-814B-C50A63E896BB}" type="presParOf" srcId="{8B8DF9ED-8DAC-4A3F-B5D8-97D6D41538E7}" destId="{2771FBEE-37BE-4543-B4E1-B6E39F5E6C3D}" srcOrd="0" destOrd="0" presId="urn:microsoft.com/office/officeart/2005/8/layout/hierarchy4"/>
    <dgm:cxn modelId="{B95420CB-7F5C-41FB-BF7E-C9CF0E9A17A7}" type="presParOf" srcId="{8B8DF9ED-8DAC-4A3F-B5D8-97D6D41538E7}" destId="{379D9464-FE1C-4433-83A9-765AABACFA06}" srcOrd="1" destOrd="0" presId="urn:microsoft.com/office/officeart/2005/8/layout/hierarchy4"/>
    <dgm:cxn modelId="{E01C3DC7-1124-4C1D-A7CC-524CD869CEBA}" type="presParOf" srcId="{8B8DF9ED-8DAC-4A3F-B5D8-97D6D41538E7}" destId="{1D012F5D-C772-4321-A341-42346C569D4A}" srcOrd="2" destOrd="0" presId="urn:microsoft.com/office/officeart/2005/8/layout/hierarchy4"/>
    <dgm:cxn modelId="{599E7CFB-1027-4D49-ADF1-A6D8B3791A07}" type="presParOf" srcId="{1D012F5D-C772-4321-A341-42346C569D4A}" destId="{9BFC1673-1F81-4CF4-AD13-9855D47EB147}" srcOrd="0" destOrd="0" presId="urn:microsoft.com/office/officeart/2005/8/layout/hierarchy4"/>
    <dgm:cxn modelId="{E34856B3-6A8E-4DB4-9FE1-59C4635DB041}" type="presParOf" srcId="{9BFC1673-1F81-4CF4-AD13-9855D47EB147}" destId="{7A8C99F7-D35F-4FB5-82AF-8BFAC0BA8BC8}" srcOrd="0" destOrd="0" presId="urn:microsoft.com/office/officeart/2005/8/layout/hierarchy4"/>
    <dgm:cxn modelId="{00FF15B3-5E20-4A0A-8A22-25404DDD6EE3}" type="presParOf" srcId="{9BFC1673-1F81-4CF4-AD13-9855D47EB147}" destId="{B7C80C2A-6521-411C-8BB8-DE426871A322}"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C62D1B7-0F74-4ECC-8939-82A60825A396}"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EDA25B7B-1876-4F0B-8DB1-F73744654D77}">
      <dgm:prSet phldrT="[Text]" custT="1"/>
      <dgm:spPr>
        <a:solidFill>
          <a:srgbClr val="186EFF"/>
        </a:solidFill>
      </dgm:spPr>
      <dgm:t>
        <a:bodyPr/>
        <a:lstStyle/>
        <a:p>
          <a:r>
            <a:rPr lang="en-US" sz="2400" dirty="0"/>
            <a:t>Incident Commander</a:t>
          </a:r>
        </a:p>
      </dgm:t>
    </dgm:pt>
    <dgm:pt modelId="{9E89EF54-C986-4793-9C46-A7DED10CEF14}" type="parTrans" cxnId="{090B4555-0ADB-4CC2-99E0-545844C405B7}">
      <dgm:prSet/>
      <dgm:spPr/>
      <dgm:t>
        <a:bodyPr/>
        <a:lstStyle/>
        <a:p>
          <a:endParaRPr lang="en-US" sz="1200"/>
        </a:p>
      </dgm:t>
    </dgm:pt>
    <dgm:pt modelId="{267226C6-BC0F-4665-B32A-B75793A6279D}" type="sibTrans" cxnId="{090B4555-0ADB-4CC2-99E0-545844C405B7}">
      <dgm:prSet/>
      <dgm:spPr/>
      <dgm:t>
        <a:bodyPr/>
        <a:lstStyle/>
        <a:p>
          <a:endParaRPr lang="en-US" sz="1200"/>
        </a:p>
      </dgm:t>
    </dgm:pt>
    <dgm:pt modelId="{67D9492F-157F-4943-A05E-AB5294B4B092}">
      <dgm:prSet phldrT="[Text]" custT="1"/>
      <dgm:spPr>
        <a:solidFill>
          <a:srgbClr val="186EFF"/>
        </a:solidFill>
      </dgm:spPr>
      <dgm:t>
        <a:bodyPr/>
        <a:lstStyle/>
        <a:p>
          <a:r>
            <a:rPr lang="en-US" sz="1800" dirty="0"/>
            <a:t>Safety Officer (SOFR)</a:t>
          </a:r>
        </a:p>
      </dgm:t>
    </dgm:pt>
    <dgm:pt modelId="{C26764C0-C592-44FA-8B6A-5C0B9B1ABE8B}" type="parTrans" cxnId="{739340E7-A374-455A-842E-CA9829558AF9}">
      <dgm:prSet custT="1"/>
      <dgm:spPr>
        <a:solidFill>
          <a:srgbClr val="186EFF"/>
        </a:solidFill>
        <a:ln>
          <a:solidFill>
            <a:srgbClr val="186EFF"/>
          </a:solidFill>
        </a:ln>
      </dgm:spPr>
      <dgm:t>
        <a:bodyPr/>
        <a:lstStyle/>
        <a:p>
          <a:endParaRPr lang="en-US" sz="200" dirty="0"/>
        </a:p>
      </dgm:t>
    </dgm:pt>
    <dgm:pt modelId="{5D5BEE7A-C428-45E0-87B7-FD172AC071C9}" type="sibTrans" cxnId="{739340E7-A374-455A-842E-CA9829558AF9}">
      <dgm:prSet/>
      <dgm:spPr/>
      <dgm:t>
        <a:bodyPr/>
        <a:lstStyle/>
        <a:p>
          <a:endParaRPr lang="en-US" sz="1200"/>
        </a:p>
      </dgm:t>
    </dgm:pt>
    <dgm:pt modelId="{C2EC8C55-6DCD-43B4-BB9A-0E8827AE6356}">
      <dgm:prSet phldrT="[Text]" custT="1"/>
      <dgm:spPr>
        <a:solidFill>
          <a:srgbClr val="186EFF"/>
        </a:solidFill>
      </dgm:spPr>
      <dgm:t>
        <a:bodyPr/>
        <a:lstStyle/>
        <a:p>
          <a:r>
            <a:rPr lang="en-US" sz="1800" dirty="0"/>
            <a:t>Public Information Officer (PIO)</a:t>
          </a:r>
        </a:p>
      </dgm:t>
    </dgm:pt>
    <dgm:pt modelId="{F741AB17-CC18-431C-B4FA-16A243436854}" type="parTrans" cxnId="{8DDE4401-7B4C-4628-9F76-95F10D1555C8}">
      <dgm:prSet custT="1"/>
      <dgm:spPr>
        <a:solidFill>
          <a:srgbClr val="0A5EC0"/>
        </a:solidFill>
        <a:ln>
          <a:solidFill>
            <a:srgbClr val="186EFF"/>
          </a:solidFill>
        </a:ln>
      </dgm:spPr>
      <dgm:t>
        <a:bodyPr/>
        <a:lstStyle/>
        <a:p>
          <a:endParaRPr lang="en-US" sz="200" dirty="0"/>
        </a:p>
      </dgm:t>
    </dgm:pt>
    <dgm:pt modelId="{6B3D3871-2BBC-4302-8405-D635B8B8D9E9}" type="sibTrans" cxnId="{8DDE4401-7B4C-4628-9F76-95F10D1555C8}">
      <dgm:prSet/>
      <dgm:spPr/>
      <dgm:t>
        <a:bodyPr/>
        <a:lstStyle/>
        <a:p>
          <a:endParaRPr lang="en-US" sz="1200"/>
        </a:p>
      </dgm:t>
    </dgm:pt>
    <dgm:pt modelId="{60E2A73C-1942-4E51-B366-C8B2FCB38B06}">
      <dgm:prSet phldrT="[Text]" custT="1"/>
      <dgm:spPr>
        <a:solidFill>
          <a:srgbClr val="186EFF"/>
        </a:solidFill>
      </dgm:spPr>
      <dgm:t>
        <a:bodyPr/>
        <a:lstStyle/>
        <a:p>
          <a:r>
            <a:rPr lang="en-US" sz="1800" dirty="0"/>
            <a:t>Liaison Officer (LOFR)</a:t>
          </a:r>
        </a:p>
      </dgm:t>
    </dgm:pt>
    <dgm:pt modelId="{7B9BB7ED-7360-4621-B056-7B1D1F27704C}" type="parTrans" cxnId="{0435527A-8603-426D-976B-F6C660CB15D4}">
      <dgm:prSet custT="1"/>
      <dgm:spPr>
        <a:solidFill>
          <a:srgbClr val="0A5EC0"/>
        </a:solidFill>
        <a:ln>
          <a:solidFill>
            <a:srgbClr val="186EFF"/>
          </a:solidFill>
        </a:ln>
      </dgm:spPr>
      <dgm:t>
        <a:bodyPr/>
        <a:lstStyle/>
        <a:p>
          <a:endParaRPr lang="en-US" sz="200" dirty="0"/>
        </a:p>
      </dgm:t>
    </dgm:pt>
    <dgm:pt modelId="{CC82FA6B-EC52-44D0-9D49-39D59CCE5ACA}" type="sibTrans" cxnId="{0435527A-8603-426D-976B-F6C660CB15D4}">
      <dgm:prSet/>
      <dgm:spPr/>
      <dgm:t>
        <a:bodyPr/>
        <a:lstStyle/>
        <a:p>
          <a:endParaRPr lang="en-US" sz="1200"/>
        </a:p>
      </dgm:t>
    </dgm:pt>
    <dgm:pt modelId="{14D99D9C-8754-4CC2-A9C4-C5429D1C2F8D}">
      <dgm:prSet phldrT="[Text]" custT="1"/>
      <dgm:spPr>
        <a:solidFill>
          <a:srgbClr val="186EFF"/>
        </a:solidFill>
        <a:ln>
          <a:noFill/>
          <a:prstDash val="dash"/>
        </a:ln>
      </dgm:spPr>
      <dgm:t>
        <a:bodyPr/>
        <a:lstStyle/>
        <a:p>
          <a:r>
            <a:rPr lang="en-US" sz="1800" dirty="0"/>
            <a:t>Legal Officer (LO)</a:t>
          </a:r>
        </a:p>
      </dgm:t>
    </dgm:pt>
    <dgm:pt modelId="{05226799-33CA-47CC-99E0-DECC944D3373}" type="parTrans" cxnId="{8B8FF5F9-BC73-4618-8000-09DCC6BAD2E4}">
      <dgm:prSet custT="1"/>
      <dgm:spPr>
        <a:solidFill>
          <a:srgbClr val="0A5EC0"/>
        </a:solidFill>
        <a:ln>
          <a:solidFill>
            <a:srgbClr val="186EFF"/>
          </a:solidFill>
        </a:ln>
      </dgm:spPr>
      <dgm:t>
        <a:bodyPr/>
        <a:lstStyle/>
        <a:p>
          <a:endParaRPr lang="en-US" sz="200" dirty="0"/>
        </a:p>
      </dgm:t>
    </dgm:pt>
    <dgm:pt modelId="{0142ADEB-12C2-492D-85E0-60010864828D}" type="sibTrans" cxnId="{8B8FF5F9-BC73-4618-8000-09DCC6BAD2E4}">
      <dgm:prSet/>
      <dgm:spPr/>
      <dgm:t>
        <a:bodyPr/>
        <a:lstStyle/>
        <a:p>
          <a:endParaRPr lang="en-US" sz="1200"/>
        </a:p>
      </dgm:t>
    </dgm:pt>
    <dgm:pt modelId="{CD970762-18D2-4A12-A318-854AC1CCE313}" type="pres">
      <dgm:prSet presAssocID="{5C62D1B7-0F74-4ECC-8939-82A60825A396}" presName="Name0" presStyleCnt="0">
        <dgm:presLayoutVars>
          <dgm:chPref val="1"/>
          <dgm:dir/>
          <dgm:animOne val="branch"/>
          <dgm:animLvl val="lvl"/>
          <dgm:resizeHandles val="exact"/>
        </dgm:presLayoutVars>
      </dgm:prSet>
      <dgm:spPr/>
    </dgm:pt>
    <dgm:pt modelId="{E3F41799-B882-4EFA-B60F-6F904D4949F4}" type="pres">
      <dgm:prSet presAssocID="{EDA25B7B-1876-4F0B-8DB1-F73744654D77}" presName="root1" presStyleCnt="0"/>
      <dgm:spPr/>
    </dgm:pt>
    <dgm:pt modelId="{1259326E-44FD-4B51-B7A2-54D444AB0913}" type="pres">
      <dgm:prSet presAssocID="{EDA25B7B-1876-4F0B-8DB1-F73744654D77}" presName="LevelOneTextNode" presStyleLbl="node0" presStyleIdx="0" presStyleCnt="1">
        <dgm:presLayoutVars>
          <dgm:chPref val="3"/>
        </dgm:presLayoutVars>
      </dgm:prSet>
      <dgm:spPr>
        <a:prstGeom prst="roundRect">
          <a:avLst/>
        </a:prstGeom>
      </dgm:spPr>
    </dgm:pt>
    <dgm:pt modelId="{DE6B0050-619C-45BB-B21B-9A334186656B}" type="pres">
      <dgm:prSet presAssocID="{EDA25B7B-1876-4F0B-8DB1-F73744654D77}" presName="level2hierChild" presStyleCnt="0"/>
      <dgm:spPr/>
    </dgm:pt>
    <dgm:pt modelId="{01D4BFA4-1154-461B-9590-A6C0475743CE}" type="pres">
      <dgm:prSet presAssocID="{C26764C0-C592-44FA-8B6A-5C0B9B1ABE8B}" presName="conn2-1" presStyleLbl="parChTrans1D2" presStyleIdx="0" presStyleCnt="4"/>
      <dgm:spPr/>
    </dgm:pt>
    <dgm:pt modelId="{07269904-FF32-40F8-93D8-C28353F9A28B}" type="pres">
      <dgm:prSet presAssocID="{C26764C0-C592-44FA-8B6A-5C0B9B1ABE8B}" presName="connTx" presStyleLbl="parChTrans1D2" presStyleIdx="0" presStyleCnt="4"/>
      <dgm:spPr/>
    </dgm:pt>
    <dgm:pt modelId="{4C2BF4D2-44AB-42AC-8EA4-7058034F80AF}" type="pres">
      <dgm:prSet presAssocID="{67D9492F-157F-4943-A05E-AB5294B4B092}" presName="root2" presStyleCnt="0"/>
      <dgm:spPr/>
    </dgm:pt>
    <dgm:pt modelId="{39B8F3BA-50BB-4AC7-92E0-61FA9D868D8A}" type="pres">
      <dgm:prSet presAssocID="{67D9492F-157F-4943-A05E-AB5294B4B092}" presName="LevelTwoTextNode" presStyleLbl="node2" presStyleIdx="0" presStyleCnt="4">
        <dgm:presLayoutVars>
          <dgm:chPref val="3"/>
        </dgm:presLayoutVars>
      </dgm:prSet>
      <dgm:spPr>
        <a:prstGeom prst="roundRect">
          <a:avLst/>
        </a:prstGeom>
      </dgm:spPr>
    </dgm:pt>
    <dgm:pt modelId="{700CDC6B-069A-43FA-8A00-9184409810DF}" type="pres">
      <dgm:prSet presAssocID="{67D9492F-157F-4943-A05E-AB5294B4B092}" presName="level3hierChild" presStyleCnt="0"/>
      <dgm:spPr/>
    </dgm:pt>
    <dgm:pt modelId="{60B8C230-A10F-4205-B9DD-9D0FB394D0AA}" type="pres">
      <dgm:prSet presAssocID="{F741AB17-CC18-431C-B4FA-16A243436854}" presName="conn2-1" presStyleLbl="parChTrans1D2" presStyleIdx="1" presStyleCnt="4"/>
      <dgm:spPr/>
    </dgm:pt>
    <dgm:pt modelId="{59F1D38A-0CA6-4CC5-A06D-41FA54542F26}" type="pres">
      <dgm:prSet presAssocID="{F741AB17-CC18-431C-B4FA-16A243436854}" presName="connTx" presStyleLbl="parChTrans1D2" presStyleIdx="1" presStyleCnt="4"/>
      <dgm:spPr/>
    </dgm:pt>
    <dgm:pt modelId="{39D285E7-FA1D-410D-BADB-BDA981C03ACC}" type="pres">
      <dgm:prSet presAssocID="{C2EC8C55-6DCD-43B4-BB9A-0E8827AE6356}" presName="root2" presStyleCnt="0"/>
      <dgm:spPr/>
    </dgm:pt>
    <dgm:pt modelId="{7611E920-18E9-4732-9755-328BCC22216F}" type="pres">
      <dgm:prSet presAssocID="{C2EC8C55-6DCD-43B4-BB9A-0E8827AE6356}" presName="LevelTwoTextNode" presStyleLbl="node2" presStyleIdx="1" presStyleCnt="4">
        <dgm:presLayoutVars>
          <dgm:chPref val="3"/>
        </dgm:presLayoutVars>
      </dgm:prSet>
      <dgm:spPr>
        <a:prstGeom prst="roundRect">
          <a:avLst/>
        </a:prstGeom>
      </dgm:spPr>
    </dgm:pt>
    <dgm:pt modelId="{2E589D53-8C0E-4468-8AB1-79D3806035B1}" type="pres">
      <dgm:prSet presAssocID="{C2EC8C55-6DCD-43B4-BB9A-0E8827AE6356}" presName="level3hierChild" presStyleCnt="0"/>
      <dgm:spPr/>
    </dgm:pt>
    <dgm:pt modelId="{001A986D-C5FA-4135-9091-F95466ADB514}" type="pres">
      <dgm:prSet presAssocID="{7B9BB7ED-7360-4621-B056-7B1D1F27704C}" presName="conn2-1" presStyleLbl="parChTrans1D2" presStyleIdx="2" presStyleCnt="4"/>
      <dgm:spPr/>
    </dgm:pt>
    <dgm:pt modelId="{E46120BF-1947-4E42-B4B8-304BD8ED2E95}" type="pres">
      <dgm:prSet presAssocID="{7B9BB7ED-7360-4621-B056-7B1D1F27704C}" presName="connTx" presStyleLbl="parChTrans1D2" presStyleIdx="2" presStyleCnt="4"/>
      <dgm:spPr/>
    </dgm:pt>
    <dgm:pt modelId="{C6C75D19-FC6F-48D4-82AB-2D2DE1A84718}" type="pres">
      <dgm:prSet presAssocID="{60E2A73C-1942-4E51-B366-C8B2FCB38B06}" presName="root2" presStyleCnt="0"/>
      <dgm:spPr/>
    </dgm:pt>
    <dgm:pt modelId="{2BB360E1-7A7A-487A-991D-16EC22EBE6AC}" type="pres">
      <dgm:prSet presAssocID="{60E2A73C-1942-4E51-B366-C8B2FCB38B06}" presName="LevelTwoTextNode" presStyleLbl="node2" presStyleIdx="2" presStyleCnt="4">
        <dgm:presLayoutVars>
          <dgm:chPref val="3"/>
        </dgm:presLayoutVars>
      </dgm:prSet>
      <dgm:spPr>
        <a:prstGeom prst="roundRect">
          <a:avLst/>
        </a:prstGeom>
      </dgm:spPr>
    </dgm:pt>
    <dgm:pt modelId="{33E29C3C-9171-49C9-AB52-AE8BD167B80A}" type="pres">
      <dgm:prSet presAssocID="{60E2A73C-1942-4E51-B366-C8B2FCB38B06}" presName="level3hierChild" presStyleCnt="0"/>
      <dgm:spPr/>
    </dgm:pt>
    <dgm:pt modelId="{F7F2E76A-7330-4EAA-8DE0-F87FE5C08630}" type="pres">
      <dgm:prSet presAssocID="{05226799-33CA-47CC-99E0-DECC944D3373}" presName="conn2-1" presStyleLbl="parChTrans1D2" presStyleIdx="3" presStyleCnt="4"/>
      <dgm:spPr/>
    </dgm:pt>
    <dgm:pt modelId="{9C0A98EC-E37F-4079-9E75-FC22F855B302}" type="pres">
      <dgm:prSet presAssocID="{05226799-33CA-47CC-99E0-DECC944D3373}" presName="connTx" presStyleLbl="parChTrans1D2" presStyleIdx="3" presStyleCnt="4"/>
      <dgm:spPr/>
    </dgm:pt>
    <dgm:pt modelId="{D0F0F20D-BC48-4AED-90B1-86223139DDD4}" type="pres">
      <dgm:prSet presAssocID="{14D99D9C-8754-4CC2-A9C4-C5429D1C2F8D}" presName="root2" presStyleCnt="0"/>
      <dgm:spPr/>
    </dgm:pt>
    <dgm:pt modelId="{EDABD7B1-AB78-4A90-86F5-A9E88A91BBA8}" type="pres">
      <dgm:prSet presAssocID="{14D99D9C-8754-4CC2-A9C4-C5429D1C2F8D}" presName="LevelTwoTextNode" presStyleLbl="node2" presStyleIdx="3" presStyleCnt="4">
        <dgm:presLayoutVars>
          <dgm:chPref val="3"/>
        </dgm:presLayoutVars>
      </dgm:prSet>
      <dgm:spPr>
        <a:prstGeom prst="roundRect">
          <a:avLst/>
        </a:prstGeom>
      </dgm:spPr>
    </dgm:pt>
    <dgm:pt modelId="{577B6BD8-2123-431F-AF54-F2DB33AA2276}" type="pres">
      <dgm:prSet presAssocID="{14D99D9C-8754-4CC2-A9C4-C5429D1C2F8D}" presName="level3hierChild" presStyleCnt="0"/>
      <dgm:spPr/>
    </dgm:pt>
  </dgm:ptLst>
  <dgm:cxnLst>
    <dgm:cxn modelId="{8DDE4401-7B4C-4628-9F76-95F10D1555C8}" srcId="{EDA25B7B-1876-4F0B-8DB1-F73744654D77}" destId="{C2EC8C55-6DCD-43B4-BB9A-0E8827AE6356}" srcOrd="1" destOrd="0" parTransId="{F741AB17-CC18-431C-B4FA-16A243436854}" sibTransId="{6B3D3871-2BBC-4302-8405-D635B8B8D9E9}"/>
    <dgm:cxn modelId="{A5FC5805-087C-402B-9D59-8ED52102ED0B}" type="presOf" srcId="{EDA25B7B-1876-4F0B-8DB1-F73744654D77}" destId="{1259326E-44FD-4B51-B7A2-54D444AB0913}" srcOrd="0" destOrd="0" presId="urn:microsoft.com/office/officeart/2008/layout/HorizontalMultiLevelHierarchy"/>
    <dgm:cxn modelId="{C4EBB322-840E-41FC-86B5-7F12BE62837C}" type="presOf" srcId="{C26764C0-C592-44FA-8B6A-5C0B9B1ABE8B}" destId="{07269904-FF32-40F8-93D8-C28353F9A28B}" srcOrd="1" destOrd="0" presId="urn:microsoft.com/office/officeart/2008/layout/HorizontalMultiLevelHierarchy"/>
    <dgm:cxn modelId="{6C6BA646-EC56-4403-897E-4648CD9B9A22}" type="presOf" srcId="{60E2A73C-1942-4E51-B366-C8B2FCB38B06}" destId="{2BB360E1-7A7A-487A-991D-16EC22EBE6AC}" srcOrd="0" destOrd="0" presId="urn:microsoft.com/office/officeart/2008/layout/HorizontalMultiLevelHierarchy"/>
    <dgm:cxn modelId="{C7D0774D-0359-489C-8D95-1D61AA95AE59}" type="presOf" srcId="{F741AB17-CC18-431C-B4FA-16A243436854}" destId="{59F1D38A-0CA6-4CC5-A06D-41FA54542F26}" srcOrd="1" destOrd="0" presId="urn:microsoft.com/office/officeart/2008/layout/HorizontalMultiLevelHierarchy"/>
    <dgm:cxn modelId="{090B4555-0ADB-4CC2-99E0-545844C405B7}" srcId="{5C62D1B7-0F74-4ECC-8939-82A60825A396}" destId="{EDA25B7B-1876-4F0B-8DB1-F73744654D77}" srcOrd="0" destOrd="0" parTransId="{9E89EF54-C986-4793-9C46-A7DED10CEF14}" sibTransId="{267226C6-BC0F-4665-B32A-B75793A6279D}"/>
    <dgm:cxn modelId="{0435527A-8603-426D-976B-F6C660CB15D4}" srcId="{EDA25B7B-1876-4F0B-8DB1-F73744654D77}" destId="{60E2A73C-1942-4E51-B366-C8B2FCB38B06}" srcOrd="2" destOrd="0" parTransId="{7B9BB7ED-7360-4621-B056-7B1D1F27704C}" sibTransId="{CC82FA6B-EC52-44D0-9D49-39D59CCE5ACA}"/>
    <dgm:cxn modelId="{EE47C77A-574D-4234-AE02-2FCB874218EB}" type="presOf" srcId="{05226799-33CA-47CC-99E0-DECC944D3373}" destId="{F7F2E76A-7330-4EAA-8DE0-F87FE5C08630}" srcOrd="0" destOrd="0" presId="urn:microsoft.com/office/officeart/2008/layout/HorizontalMultiLevelHierarchy"/>
    <dgm:cxn modelId="{EC62D17C-30F7-49F1-B5E8-DF7A9B025F5E}" type="presOf" srcId="{F741AB17-CC18-431C-B4FA-16A243436854}" destId="{60B8C230-A10F-4205-B9DD-9D0FB394D0AA}" srcOrd="0" destOrd="0" presId="urn:microsoft.com/office/officeart/2008/layout/HorizontalMultiLevelHierarchy"/>
    <dgm:cxn modelId="{61296685-0B84-4957-8DC9-2668732F3B4D}" type="presOf" srcId="{7B9BB7ED-7360-4621-B056-7B1D1F27704C}" destId="{E46120BF-1947-4E42-B4B8-304BD8ED2E95}" srcOrd="1" destOrd="0" presId="urn:microsoft.com/office/officeart/2008/layout/HorizontalMultiLevelHierarchy"/>
    <dgm:cxn modelId="{1528BE9E-2CA4-47B3-9C20-29E196EE9077}" type="presOf" srcId="{14D99D9C-8754-4CC2-A9C4-C5429D1C2F8D}" destId="{EDABD7B1-AB78-4A90-86F5-A9E88A91BBA8}" srcOrd="0" destOrd="0" presId="urn:microsoft.com/office/officeart/2008/layout/HorizontalMultiLevelHierarchy"/>
    <dgm:cxn modelId="{DB7D08A1-A5F7-4FF9-840D-764F6550CF5C}" type="presOf" srcId="{5C62D1B7-0F74-4ECC-8939-82A60825A396}" destId="{CD970762-18D2-4A12-A318-854AC1CCE313}" srcOrd="0" destOrd="0" presId="urn:microsoft.com/office/officeart/2008/layout/HorizontalMultiLevelHierarchy"/>
    <dgm:cxn modelId="{893C23A3-A8A8-413F-8365-AEE35720FA90}" type="presOf" srcId="{7B9BB7ED-7360-4621-B056-7B1D1F27704C}" destId="{001A986D-C5FA-4135-9091-F95466ADB514}" srcOrd="0" destOrd="0" presId="urn:microsoft.com/office/officeart/2008/layout/HorizontalMultiLevelHierarchy"/>
    <dgm:cxn modelId="{F74709A9-76CD-4052-9918-B26415438675}" type="presOf" srcId="{67D9492F-157F-4943-A05E-AB5294B4B092}" destId="{39B8F3BA-50BB-4AC7-92E0-61FA9D868D8A}" srcOrd="0" destOrd="0" presId="urn:microsoft.com/office/officeart/2008/layout/HorizontalMultiLevelHierarchy"/>
    <dgm:cxn modelId="{F82359B6-4ED6-4E20-BDBB-B86C1746FBFD}" type="presOf" srcId="{C26764C0-C592-44FA-8B6A-5C0B9B1ABE8B}" destId="{01D4BFA4-1154-461B-9590-A6C0475743CE}" srcOrd="0" destOrd="0" presId="urn:microsoft.com/office/officeart/2008/layout/HorizontalMultiLevelHierarchy"/>
    <dgm:cxn modelId="{BD83CCB9-1038-48B2-A93B-89DFE831E7BE}" type="presOf" srcId="{C2EC8C55-6DCD-43B4-BB9A-0E8827AE6356}" destId="{7611E920-18E9-4732-9755-328BCC22216F}" srcOrd="0" destOrd="0" presId="urn:microsoft.com/office/officeart/2008/layout/HorizontalMultiLevelHierarchy"/>
    <dgm:cxn modelId="{8121C8BD-AF4E-4D23-999D-5590171B1099}" type="presOf" srcId="{05226799-33CA-47CC-99E0-DECC944D3373}" destId="{9C0A98EC-E37F-4079-9E75-FC22F855B302}" srcOrd="1" destOrd="0" presId="urn:microsoft.com/office/officeart/2008/layout/HorizontalMultiLevelHierarchy"/>
    <dgm:cxn modelId="{739340E7-A374-455A-842E-CA9829558AF9}" srcId="{EDA25B7B-1876-4F0B-8DB1-F73744654D77}" destId="{67D9492F-157F-4943-A05E-AB5294B4B092}" srcOrd="0" destOrd="0" parTransId="{C26764C0-C592-44FA-8B6A-5C0B9B1ABE8B}" sibTransId="{5D5BEE7A-C428-45E0-87B7-FD172AC071C9}"/>
    <dgm:cxn modelId="{8B8FF5F9-BC73-4618-8000-09DCC6BAD2E4}" srcId="{EDA25B7B-1876-4F0B-8DB1-F73744654D77}" destId="{14D99D9C-8754-4CC2-A9C4-C5429D1C2F8D}" srcOrd="3" destOrd="0" parTransId="{05226799-33CA-47CC-99E0-DECC944D3373}" sibTransId="{0142ADEB-12C2-492D-85E0-60010864828D}"/>
    <dgm:cxn modelId="{3C2E6A21-D312-42D9-AB8C-0E07A5273611}" type="presParOf" srcId="{CD970762-18D2-4A12-A318-854AC1CCE313}" destId="{E3F41799-B882-4EFA-B60F-6F904D4949F4}" srcOrd="0" destOrd="0" presId="urn:microsoft.com/office/officeart/2008/layout/HorizontalMultiLevelHierarchy"/>
    <dgm:cxn modelId="{0F0D77AB-000B-414E-AF55-4969927D7868}" type="presParOf" srcId="{E3F41799-B882-4EFA-B60F-6F904D4949F4}" destId="{1259326E-44FD-4B51-B7A2-54D444AB0913}" srcOrd="0" destOrd="0" presId="urn:microsoft.com/office/officeart/2008/layout/HorizontalMultiLevelHierarchy"/>
    <dgm:cxn modelId="{B6DF2DD0-575B-4562-AC17-F0A7184EA7FD}" type="presParOf" srcId="{E3F41799-B882-4EFA-B60F-6F904D4949F4}" destId="{DE6B0050-619C-45BB-B21B-9A334186656B}" srcOrd="1" destOrd="0" presId="urn:microsoft.com/office/officeart/2008/layout/HorizontalMultiLevelHierarchy"/>
    <dgm:cxn modelId="{ABA43741-F156-4B14-97E4-E640EFD0868D}" type="presParOf" srcId="{DE6B0050-619C-45BB-B21B-9A334186656B}" destId="{01D4BFA4-1154-461B-9590-A6C0475743CE}" srcOrd="0" destOrd="0" presId="urn:microsoft.com/office/officeart/2008/layout/HorizontalMultiLevelHierarchy"/>
    <dgm:cxn modelId="{70A99100-B131-4BFF-BAAD-61C18584AAB8}" type="presParOf" srcId="{01D4BFA4-1154-461B-9590-A6C0475743CE}" destId="{07269904-FF32-40F8-93D8-C28353F9A28B}" srcOrd="0" destOrd="0" presId="urn:microsoft.com/office/officeart/2008/layout/HorizontalMultiLevelHierarchy"/>
    <dgm:cxn modelId="{8A49A5DD-991F-4831-814E-3B7620758974}" type="presParOf" srcId="{DE6B0050-619C-45BB-B21B-9A334186656B}" destId="{4C2BF4D2-44AB-42AC-8EA4-7058034F80AF}" srcOrd="1" destOrd="0" presId="urn:microsoft.com/office/officeart/2008/layout/HorizontalMultiLevelHierarchy"/>
    <dgm:cxn modelId="{4A10A9FF-1CF7-4C22-B209-0F6EF2A9A8F0}" type="presParOf" srcId="{4C2BF4D2-44AB-42AC-8EA4-7058034F80AF}" destId="{39B8F3BA-50BB-4AC7-92E0-61FA9D868D8A}" srcOrd="0" destOrd="0" presId="urn:microsoft.com/office/officeart/2008/layout/HorizontalMultiLevelHierarchy"/>
    <dgm:cxn modelId="{002AB4E3-DA5F-417F-91BF-DFBAD0465C2A}" type="presParOf" srcId="{4C2BF4D2-44AB-42AC-8EA4-7058034F80AF}" destId="{700CDC6B-069A-43FA-8A00-9184409810DF}" srcOrd="1" destOrd="0" presId="urn:microsoft.com/office/officeart/2008/layout/HorizontalMultiLevelHierarchy"/>
    <dgm:cxn modelId="{B8E953F5-66C1-4918-A1D1-910A03B454DC}" type="presParOf" srcId="{DE6B0050-619C-45BB-B21B-9A334186656B}" destId="{60B8C230-A10F-4205-B9DD-9D0FB394D0AA}" srcOrd="2" destOrd="0" presId="urn:microsoft.com/office/officeart/2008/layout/HorizontalMultiLevelHierarchy"/>
    <dgm:cxn modelId="{2801DA07-5FE0-4D55-A925-F1B1687433BD}" type="presParOf" srcId="{60B8C230-A10F-4205-B9DD-9D0FB394D0AA}" destId="{59F1D38A-0CA6-4CC5-A06D-41FA54542F26}" srcOrd="0" destOrd="0" presId="urn:microsoft.com/office/officeart/2008/layout/HorizontalMultiLevelHierarchy"/>
    <dgm:cxn modelId="{4976B608-9192-449D-99D8-A1AB930C4A36}" type="presParOf" srcId="{DE6B0050-619C-45BB-B21B-9A334186656B}" destId="{39D285E7-FA1D-410D-BADB-BDA981C03ACC}" srcOrd="3" destOrd="0" presId="urn:microsoft.com/office/officeart/2008/layout/HorizontalMultiLevelHierarchy"/>
    <dgm:cxn modelId="{F6BBAFAE-52AB-45B4-80E2-64784E8E7D29}" type="presParOf" srcId="{39D285E7-FA1D-410D-BADB-BDA981C03ACC}" destId="{7611E920-18E9-4732-9755-328BCC22216F}" srcOrd="0" destOrd="0" presId="urn:microsoft.com/office/officeart/2008/layout/HorizontalMultiLevelHierarchy"/>
    <dgm:cxn modelId="{954AE300-BBF2-4A62-841D-04A1C54910CE}" type="presParOf" srcId="{39D285E7-FA1D-410D-BADB-BDA981C03ACC}" destId="{2E589D53-8C0E-4468-8AB1-79D3806035B1}" srcOrd="1" destOrd="0" presId="urn:microsoft.com/office/officeart/2008/layout/HorizontalMultiLevelHierarchy"/>
    <dgm:cxn modelId="{9CA22CEB-5C49-4B0F-832D-0D3DEA6F6397}" type="presParOf" srcId="{DE6B0050-619C-45BB-B21B-9A334186656B}" destId="{001A986D-C5FA-4135-9091-F95466ADB514}" srcOrd="4" destOrd="0" presId="urn:microsoft.com/office/officeart/2008/layout/HorizontalMultiLevelHierarchy"/>
    <dgm:cxn modelId="{C748563C-CB28-4BBF-95CD-B1E52908C879}" type="presParOf" srcId="{001A986D-C5FA-4135-9091-F95466ADB514}" destId="{E46120BF-1947-4E42-B4B8-304BD8ED2E95}" srcOrd="0" destOrd="0" presId="urn:microsoft.com/office/officeart/2008/layout/HorizontalMultiLevelHierarchy"/>
    <dgm:cxn modelId="{20578DD3-6695-4DFB-AE4A-8940B8740DD8}" type="presParOf" srcId="{DE6B0050-619C-45BB-B21B-9A334186656B}" destId="{C6C75D19-FC6F-48D4-82AB-2D2DE1A84718}" srcOrd="5" destOrd="0" presId="urn:microsoft.com/office/officeart/2008/layout/HorizontalMultiLevelHierarchy"/>
    <dgm:cxn modelId="{8FD88B51-4D5A-48A1-BD96-83D096C95864}" type="presParOf" srcId="{C6C75D19-FC6F-48D4-82AB-2D2DE1A84718}" destId="{2BB360E1-7A7A-487A-991D-16EC22EBE6AC}" srcOrd="0" destOrd="0" presId="urn:microsoft.com/office/officeart/2008/layout/HorizontalMultiLevelHierarchy"/>
    <dgm:cxn modelId="{3A2460DB-2F0E-490F-8562-3460EA51D02E}" type="presParOf" srcId="{C6C75D19-FC6F-48D4-82AB-2D2DE1A84718}" destId="{33E29C3C-9171-49C9-AB52-AE8BD167B80A}" srcOrd="1" destOrd="0" presId="urn:microsoft.com/office/officeart/2008/layout/HorizontalMultiLevelHierarchy"/>
    <dgm:cxn modelId="{107804C8-603D-437E-BAF4-18F3C1A0B2BA}" type="presParOf" srcId="{DE6B0050-619C-45BB-B21B-9A334186656B}" destId="{F7F2E76A-7330-4EAA-8DE0-F87FE5C08630}" srcOrd="6" destOrd="0" presId="urn:microsoft.com/office/officeart/2008/layout/HorizontalMultiLevelHierarchy"/>
    <dgm:cxn modelId="{5E5081A4-1193-4C87-871A-2ED0E726D27D}" type="presParOf" srcId="{F7F2E76A-7330-4EAA-8DE0-F87FE5C08630}" destId="{9C0A98EC-E37F-4079-9E75-FC22F855B302}" srcOrd="0" destOrd="0" presId="urn:microsoft.com/office/officeart/2008/layout/HorizontalMultiLevelHierarchy"/>
    <dgm:cxn modelId="{0969CBFC-0B9B-4EF0-9F3A-E8AD26BF3F5D}" type="presParOf" srcId="{DE6B0050-619C-45BB-B21B-9A334186656B}" destId="{D0F0F20D-BC48-4AED-90B1-86223139DDD4}" srcOrd="7" destOrd="0" presId="urn:microsoft.com/office/officeart/2008/layout/HorizontalMultiLevelHierarchy"/>
    <dgm:cxn modelId="{09849499-EC12-4581-BD3D-7DEE6A6782A3}" type="presParOf" srcId="{D0F0F20D-BC48-4AED-90B1-86223139DDD4}" destId="{EDABD7B1-AB78-4A90-86F5-A9E88A91BBA8}" srcOrd="0" destOrd="0" presId="urn:microsoft.com/office/officeart/2008/layout/HorizontalMultiLevelHierarchy"/>
    <dgm:cxn modelId="{092E8F8E-8B29-457F-8B17-03BC810169EF}" type="presParOf" srcId="{D0F0F20D-BC48-4AED-90B1-86223139DDD4}" destId="{577B6BD8-2123-431F-AF54-F2DB33AA2276}"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16BFF9-8771-1D42-BFE2-0012F25C62DB}">
      <dsp:nvSpPr>
        <dsp:cNvPr id="0" name=""/>
        <dsp:cNvSpPr/>
      </dsp:nvSpPr>
      <dsp:spPr>
        <a:xfrm>
          <a:off x="-5028384" y="-770394"/>
          <a:ext cx="5988434" cy="5988434"/>
        </a:xfrm>
        <a:prstGeom prst="blockArc">
          <a:avLst>
            <a:gd name="adj1" fmla="val 18900000"/>
            <a:gd name="adj2" fmla="val 2700000"/>
            <a:gd name="adj3" fmla="val 361"/>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06FA010-83FC-C14D-A491-273C9E168CB7}">
      <dsp:nvSpPr>
        <dsp:cNvPr id="0" name=""/>
        <dsp:cNvSpPr/>
      </dsp:nvSpPr>
      <dsp:spPr>
        <a:xfrm>
          <a:off x="502715" y="341934"/>
          <a:ext cx="9951638" cy="684225"/>
        </a:xfrm>
        <a:prstGeom prst="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104" tIns="88900" rIns="88900" bIns="88900" numCol="1" spcCol="1270" anchor="ctr" anchorCtr="0">
          <a:noAutofit/>
        </a:bodyPr>
        <a:lstStyle/>
        <a:p>
          <a:pPr marL="0" lvl="0" indent="0" algn="l" defTabSz="1555750">
            <a:lnSpc>
              <a:spcPct val="90000"/>
            </a:lnSpc>
            <a:spcBef>
              <a:spcPct val="0"/>
            </a:spcBef>
            <a:spcAft>
              <a:spcPct val="35000"/>
            </a:spcAft>
            <a:buNone/>
          </a:pPr>
          <a:r>
            <a:rPr lang="en-US" sz="3500" kern="1200" dirty="0"/>
            <a:t>Active participation in course</a:t>
          </a:r>
        </a:p>
      </dsp:txBody>
      <dsp:txXfrm>
        <a:off x="502715" y="341934"/>
        <a:ext cx="9951638" cy="684225"/>
      </dsp:txXfrm>
    </dsp:sp>
    <dsp:sp modelId="{9C45D6D2-07F0-5D47-A442-B07019D909EA}">
      <dsp:nvSpPr>
        <dsp:cNvPr id="0" name=""/>
        <dsp:cNvSpPr/>
      </dsp:nvSpPr>
      <dsp:spPr>
        <a:xfrm>
          <a:off x="75074" y="256406"/>
          <a:ext cx="855282" cy="85528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ACD5E5E-AC19-1645-8180-D0824CDE0ED9}">
      <dsp:nvSpPr>
        <dsp:cNvPr id="0" name=""/>
        <dsp:cNvSpPr/>
      </dsp:nvSpPr>
      <dsp:spPr>
        <a:xfrm>
          <a:off x="894997" y="1368451"/>
          <a:ext cx="9559356" cy="684225"/>
        </a:xfrm>
        <a:prstGeom prst="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104" tIns="88900" rIns="88900" bIns="88900" numCol="1" spcCol="1270" anchor="ctr" anchorCtr="0">
          <a:noAutofit/>
        </a:bodyPr>
        <a:lstStyle/>
        <a:p>
          <a:pPr marL="0" lvl="0" indent="0" algn="l" defTabSz="1555750">
            <a:lnSpc>
              <a:spcPct val="90000"/>
            </a:lnSpc>
            <a:spcBef>
              <a:spcPct val="0"/>
            </a:spcBef>
            <a:spcAft>
              <a:spcPct val="35000"/>
            </a:spcAft>
            <a:buNone/>
          </a:pPr>
          <a:r>
            <a:rPr lang="en-US" sz="3500" kern="1200" dirty="0"/>
            <a:t>Complete in-course knowledge check</a:t>
          </a:r>
        </a:p>
      </dsp:txBody>
      <dsp:txXfrm>
        <a:off x="894997" y="1368451"/>
        <a:ext cx="9559356" cy="684225"/>
      </dsp:txXfrm>
    </dsp:sp>
    <dsp:sp modelId="{FE31D760-CE52-AE4A-BD50-1DAC0D079885}">
      <dsp:nvSpPr>
        <dsp:cNvPr id="0" name=""/>
        <dsp:cNvSpPr/>
      </dsp:nvSpPr>
      <dsp:spPr>
        <a:xfrm>
          <a:off x="467356" y="1282923"/>
          <a:ext cx="855282" cy="85528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881BE0A-19A3-BC46-A38D-058C0882A0DE}">
      <dsp:nvSpPr>
        <dsp:cNvPr id="0" name=""/>
        <dsp:cNvSpPr/>
      </dsp:nvSpPr>
      <dsp:spPr>
        <a:xfrm>
          <a:off x="894997" y="2394967"/>
          <a:ext cx="9559356" cy="684225"/>
        </a:xfrm>
        <a:prstGeom prst="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104" tIns="88900" rIns="88900" bIns="88900" numCol="1" spcCol="1270" anchor="ctr" anchorCtr="0">
          <a:noAutofit/>
        </a:bodyPr>
        <a:lstStyle/>
        <a:p>
          <a:pPr marL="0" lvl="0" indent="0" algn="l" defTabSz="1555750">
            <a:lnSpc>
              <a:spcPct val="90000"/>
            </a:lnSpc>
            <a:spcBef>
              <a:spcPct val="0"/>
            </a:spcBef>
            <a:spcAft>
              <a:spcPct val="35000"/>
            </a:spcAft>
            <a:buNone/>
          </a:pPr>
          <a:r>
            <a:rPr lang="en-US" sz="3500" kern="1200" dirty="0"/>
            <a:t>Complete final exam</a:t>
          </a:r>
        </a:p>
      </dsp:txBody>
      <dsp:txXfrm>
        <a:off x="894997" y="2394967"/>
        <a:ext cx="9559356" cy="684225"/>
      </dsp:txXfrm>
    </dsp:sp>
    <dsp:sp modelId="{084896AA-E5DA-5249-AB48-30A23B2331CA}">
      <dsp:nvSpPr>
        <dsp:cNvPr id="0" name=""/>
        <dsp:cNvSpPr/>
      </dsp:nvSpPr>
      <dsp:spPr>
        <a:xfrm>
          <a:off x="467356" y="2309439"/>
          <a:ext cx="855282" cy="85528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DA97F90-D0BB-DE4D-8FFA-FA6903E57363}">
      <dsp:nvSpPr>
        <dsp:cNvPr id="0" name=""/>
        <dsp:cNvSpPr/>
      </dsp:nvSpPr>
      <dsp:spPr>
        <a:xfrm>
          <a:off x="502715" y="3421484"/>
          <a:ext cx="9951638" cy="684225"/>
        </a:xfrm>
        <a:prstGeom prst="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43104" tIns="88900" rIns="88900" bIns="88900" numCol="1" spcCol="1270" anchor="ctr" anchorCtr="0">
          <a:noAutofit/>
        </a:bodyPr>
        <a:lstStyle/>
        <a:p>
          <a:pPr marL="0" lvl="0" indent="0" algn="l" defTabSz="1555750">
            <a:lnSpc>
              <a:spcPct val="90000"/>
            </a:lnSpc>
            <a:spcBef>
              <a:spcPct val="0"/>
            </a:spcBef>
            <a:spcAft>
              <a:spcPct val="35000"/>
            </a:spcAft>
            <a:buNone/>
          </a:pPr>
          <a:r>
            <a:rPr lang="en-US" sz="3500" kern="1200" dirty="0"/>
            <a:t>Complete course evaluation</a:t>
          </a:r>
        </a:p>
      </dsp:txBody>
      <dsp:txXfrm>
        <a:off x="502715" y="3421484"/>
        <a:ext cx="9951638" cy="684225"/>
      </dsp:txXfrm>
    </dsp:sp>
    <dsp:sp modelId="{DB233851-CD24-AF4D-B06B-833032F9F185}">
      <dsp:nvSpPr>
        <dsp:cNvPr id="0" name=""/>
        <dsp:cNvSpPr/>
      </dsp:nvSpPr>
      <dsp:spPr>
        <a:xfrm>
          <a:off x="75074" y="3335956"/>
          <a:ext cx="855282" cy="85528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ECAC09-39DA-413C-8B48-74F86980C219}">
      <dsp:nvSpPr>
        <dsp:cNvPr id="0" name=""/>
        <dsp:cNvSpPr/>
      </dsp:nvSpPr>
      <dsp:spPr>
        <a:xfrm>
          <a:off x="4829718" y="1947800"/>
          <a:ext cx="91440" cy="958312"/>
        </a:xfrm>
        <a:custGeom>
          <a:avLst/>
          <a:gdLst/>
          <a:ahLst/>
          <a:cxnLst/>
          <a:rect l="0" t="0" r="0" b="0"/>
          <a:pathLst>
            <a:path>
              <a:moveTo>
                <a:pt x="45720" y="0"/>
              </a:moveTo>
              <a:lnTo>
                <a:pt x="45720" y="958312"/>
              </a:lnTo>
              <a:lnTo>
                <a:pt x="131722"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1CCCF031-D84B-4E9F-8B1A-6A3DECE2DA93}">
      <dsp:nvSpPr>
        <dsp:cNvPr id="0" name=""/>
        <dsp:cNvSpPr/>
      </dsp:nvSpPr>
      <dsp:spPr>
        <a:xfrm>
          <a:off x="4743716" y="1947800"/>
          <a:ext cx="91440" cy="958312"/>
        </a:xfrm>
        <a:custGeom>
          <a:avLst/>
          <a:gdLst/>
          <a:ahLst/>
          <a:cxnLst/>
          <a:rect l="0" t="0" r="0" b="0"/>
          <a:pathLst>
            <a:path>
              <a:moveTo>
                <a:pt x="131722" y="0"/>
              </a:moveTo>
              <a:lnTo>
                <a:pt x="131722" y="958312"/>
              </a:lnTo>
              <a:lnTo>
                <a:pt x="45720"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D1E045D9-DD89-42C1-B4F7-D26BD55D59E6}">
      <dsp:nvSpPr>
        <dsp:cNvPr id="0" name=""/>
        <dsp:cNvSpPr/>
      </dsp:nvSpPr>
      <dsp:spPr>
        <a:xfrm>
          <a:off x="4829718" y="1947800"/>
          <a:ext cx="91440" cy="376772"/>
        </a:xfrm>
        <a:custGeom>
          <a:avLst/>
          <a:gdLst/>
          <a:ahLst/>
          <a:cxnLst/>
          <a:rect l="0" t="0" r="0" b="0"/>
          <a:pathLst>
            <a:path>
              <a:moveTo>
                <a:pt x="45720" y="0"/>
              </a:moveTo>
              <a:lnTo>
                <a:pt x="45720" y="376772"/>
              </a:lnTo>
              <a:lnTo>
                <a:pt x="131722"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54B51C1C-ED2E-49DF-8F03-45924E1A0C25}">
      <dsp:nvSpPr>
        <dsp:cNvPr id="0" name=""/>
        <dsp:cNvSpPr/>
      </dsp:nvSpPr>
      <dsp:spPr>
        <a:xfrm>
          <a:off x="4743716" y="1947800"/>
          <a:ext cx="91440" cy="376772"/>
        </a:xfrm>
        <a:custGeom>
          <a:avLst/>
          <a:gdLst/>
          <a:ahLst/>
          <a:cxnLst/>
          <a:rect l="0" t="0" r="0" b="0"/>
          <a:pathLst>
            <a:path>
              <a:moveTo>
                <a:pt x="131722" y="0"/>
              </a:moveTo>
              <a:lnTo>
                <a:pt x="131722" y="376772"/>
              </a:lnTo>
              <a:lnTo>
                <a:pt x="4572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BB560FD5-4892-4018-A731-2EA85EDF5F1E}">
      <dsp:nvSpPr>
        <dsp:cNvPr id="0" name=""/>
        <dsp:cNvSpPr/>
      </dsp:nvSpPr>
      <dsp:spPr>
        <a:xfrm>
          <a:off x="5284973" y="1366260"/>
          <a:ext cx="581540" cy="376772"/>
        </a:xfrm>
        <a:custGeom>
          <a:avLst/>
          <a:gdLst/>
          <a:ahLst/>
          <a:cxnLst/>
          <a:rect l="0" t="0" r="0" b="0"/>
          <a:pathLst>
            <a:path>
              <a:moveTo>
                <a:pt x="581540" y="0"/>
              </a:moveTo>
              <a:lnTo>
                <a:pt x="581540" y="376772"/>
              </a:lnTo>
              <a:lnTo>
                <a:pt x="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6EAB0C86-9655-DE48-AC46-4C754510EA04}">
      <dsp:nvSpPr>
        <dsp:cNvPr id="0" name=""/>
        <dsp:cNvSpPr/>
      </dsp:nvSpPr>
      <dsp:spPr>
        <a:xfrm>
          <a:off x="10776170" y="3692420"/>
          <a:ext cx="91440" cy="376772"/>
        </a:xfrm>
        <a:custGeom>
          <a:avLst/>
          <a:gdLst/>
          <a:ahLst/>
          <a:cxnLst/>
          <a:rect l="0" t="0" r="0" b="0"/>
          <a:pathLst>
            <a:path>
              <a:moveTo>
                <a:pt x="45720" y="0"/>
              </a:moveTo>
              <a:lnTo>
                <a:pt x="45720" y="376772"/>
              </a:lnTo>
              <a:lnTo>
                <a:pt x="131722"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68EFDA0A-DE73-BA48-A787-5A40A94F2F08}">
      <dsp:nvSpPr>
        <dsp:cNvPr id="0" name=""/>
        <dsp:cNvSpPr/>
      </dsp:nvSpPr>
      <dsp:spPr>
        <a:xfrm>
          <a:off x="10690168" y="3692420"/>
          <a:ext cx="91440" cy="376772"/>
        </a:xfrm>
        <a:custGeom>
          <a:avLst/>
          <a:gdLst/>
          <a:ahLst/>
          <a:cxnLst/>
          <a:rect l="0" t="0" r="0" b="0"/>
          <a:pathLst>
            <a:path>
              <a:moveTo>
                <a:pt x="131722" y="0"/>
              </a:moveTo>
              <a:lnTo>
                <a:pt x="131722" y="376772"/>
              </a:lnTo>
              <a:lnTo>
                <a:pt x="4572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E4AAA9B5-42F1-4102-8948-22C9AB6A1B36}">
      <dsp:nvSpPr>
        <dsp:cNvPr id="0" name=""/>
        <dsp:cNvSpPr/>
      </dsp:nvSpPr>
      <dsp:spPr>
        <a:xfrm>
          <a:off x="5866513" y="1366260"/>
          <a:ext cx="4955376" cy="1916624"/>
        </a:xfrm>
        <a:custGeom>
          <a:avLst/>
          <a:gdLst/>
          <a:ahLst/>
          <a:cxnLst/>
          <a:rect l="0" t="0" r="0" b="0"/>
          <a:pathLst>
            <a:path>
              <a:moveTo>
                <a:pt x="0" y="0"/>
              </a:moveTo>
              <a:lnTo>
                <a:pt x="0" y="1830622"/>
              </a:lnTo>
              <a:lnTo>
                <a:pt x="4955376" y="1830622"/>
              </a:lnTo>
              <a:lnTo>
                <a:pt x="4955376" y="1916624"/>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768AEBCA-7DDA-9645-B0F9-5671C33994B4}">
      <dsp:nvSpPr>
        <dsp:cNvPr id="0" name=""/>
        <dsp:cNvSpPr/>
      </dsp:nvSpPr>
      <dsp:spPr>
        <a:xfrm>
          <a:off x="8708017" y="3692420"/>
          <a:ext cx="91440" cy="958312"/>
        </a:xfrm>
        <a:custGeom>
          <a:avLst/>
          <a:gdLst/>
          <a:ahLst/>
          <a:cxnLst/>
          <a:rect l="0" t="0" r="0" b="0"/>
          <a:pathLst>
            <a:path>
              <a:moveTo>
                <a:pt x="131722" y="0"/>
              </a:moveTo>
              <a:lnTo>
                <a:pt x="131722" y="958312"/>
              </a:lnTo>
              <a:lnTo>
                <a:pt x="45720"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C2FDF732-3201-C148-AD9B-70759F83F7C5}">
      <dsp:nvSpPr>
        <dsp:cNvPr id="0" name=""/>
        <dsp:cNvSpPr/>
      </dsp:nvSpPr>
      <dsp:spPr>
        <a:xfrm>
          <a:off x="8794019" y="3692420"/>
          <a:ext cx="91440" cy="376772"/>
        </a:xfrm>
        <a:custGeom>
          <a:avLst/>
          <a:gdLst/>
          <a:ahLst/>
          <a:cxnLst/>
          <a:rect l="0" t="0" r="0" b="0"/>
          <a:pathLst>
            <a:path>
              <a:moveTo>
                <a:pt x="45720" y="0"/>
              </a:moveTo>
              <a:lnTo>
                <a:pt x="45720" y="376772"/>
              </a:lnTo>
              <a:lnTo>
                <a:pt x="131722"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E629164F-414B-8349-9D50-E359FBC9BAF3}">
      <dsp:nvSpPr>
        <dsp:cNvPr id="0" name=""/>
        <dsp:cNvSpPr/>
      </dsp:nvSpPr>
      <dsp:spPr>
        <a:xfrm>
          <a:off x="8708017" y="3692420"/>
          <a:ext cx="91440" cy="376772"/>
        </a:xfrm>
        <a:custGeom>
          <a:avLst/>
          <a:gdLst/>
          <a:ahLst/>
          <a:cxnLst/>
          <a:rect l="0" t="0" r="0" b="0"/>
          <a:pathLst>
            <a:path>
              <a:moveTo>
                <a:pt x="131722" y="0"/>
              </a:moveTo>
              <a:lnTo>
                <a:pt x="131722" y="376772"/>
              </a:lnTo>
              <a:lnTo>
                <a:pt x="4572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8FB40727-EBF7-4380-AB2A-CD2F54326273}">
      <dsp:nvSpPr>
        <dsp:cNvPr id="0" name=""/>
        <dsp:cNvSpPr/>
      </dsp:nvSpPr>
      <dsp:spPr>
        <a:xfrm>
          <a:off x="5866513" y="1366260"/>
          <a:ext cx="2973225" cy="1916624"/>
        </a:xfrm>
        <a:custGeom>
          <a:avLst/>
          <a:gdLst/>
          <a:ahLst/>
          <a:cxnLst/>
          <a:rect l="0" t="0" r="0" b="0"/>
          <a:pathLst>
            <a:path>
              <a:moveTo>
                <a:pt x="0" y="0"/>
              </a:moveTo>
              <a:lnTo>
                <a:pt x="0" y="1830622"/>
              </a:lnTo>
              <a:lnTo>
                <a:pt x="2973225" y="1830622"/>
              </a:lnTo>
              <a:lnTo>
                <a:pt x="2973225" y="1916624"/>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A5D4F999-F6B2-6D4E-AFBD-ED82EFAFCDDB}">
      <dsp:nvSpPr>
        <dsp:cNvPr id="0" name=""/>
        <dsp:cNvSpPr/>
      </dsp:nvSpPr>
      <dsp:spPr>
        <a:xfrm>
          <a:off x="6811869" y="3692420"/>
          <a:ext cx="91440" cy="958312"/>
        </a:xfrm>
        <a:custGeom>
          <a:avLst/>
          <a:gdLst/>
          <a:ahLst/>
          <a:cxnLst/>
          <a:rect l="0" t="0" r="0" b="0"/>
          <a:pathLst>
            <a:path>
              <a:moveTo>
                <a:pt x="45720" y="0"/>
              </a:moveTo>
              <a:lnTo>
                <a:pt x="45720" y="958312"/>
              </a:lnTo>
              <a:lnTo>
                <a:pt x="131722"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45341D93-A17A-7448-BDA8-204BD89C1DD5}">
      <dsp:nvSpPr>
        <dsp:cNvPr id="0" name=""/>
        <dsp:cNvSpPr/>
      </dsp:nvSpPr>
      <dsp:spPr>
        <a:xfrm>
          <a:off x="6725866" y="3692420"/>
          <a:ext cx="91440" cy="958312"/>
        </a:xfrm>
        <a:custGeom>
          <a:avLst/>
          <a:gdLst/>
          <a:ahLst/>
          <a:cxnLst/>
          <a:rect l="0" t="0" r="0" b="0"/>
          <a:pathLst>
            <a:path>
              <a:moveTo>
                <a:pt x="131722" y="0"/>
              </a:moveTo>
              <a:lnTo>
                <a:pt x="131722" y="958312"/>
              </a:lnTo>
              <a:lnTo>
                <a:pt x="45720"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3A515F1B-174D-9C4B-8C65-9967D8B664AE}">
      <dsp:nvSpPr>
        <dsp:cNvPr id="0" name=""/>
        <dsp:cNvSpPr/>
      </dsp:nvSpPr>
      <dsp:spPr>
        <a:xfrm>
          <a:off x="6811869" y="3692420"/>
          <a:ext cx="91440" cy="376772"/>
        </a:xfrm>
        <a:custGeom>
          <a:avLst/>
          <a:gdLst/>
          <a:ahLst/>
          <a:cxnLst/>
          <a:rect l="0" t="0" r="0" b="0"/>
          <a:pathLst>
            <a:path>
              <a:moveTo>
                <a:pt x="45720" y="0"/>
              </a:moveTo>
              <a:lnTo>
                <a:pt x="45720" y="376772"/>
              </a:lnTo>
              <a:lnTo>
                <a:pt x="131722"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D415A086-5572-5345-BF6B-0796DADA1F70}">
      <dsp:nvSpPr>
        <dsp:cNvPr id="0" name=""/>
        <dsp:cNvSpPr/>
      </dsp:nvSpPr>
      <dsp:spPr>
        <a:xfrm>
          <a:off x="6725866" y="3692420"/>
          <a:ext cx="91440" cy="376772"/>
        </a:xfrm>
        <a:custGeom>
          <a:avLst/>
          <a:gdLst/>
          <a:ahLst/>
          <a:cxnLst/>
          <a:rect l="0" t="0" r="0" b="0"/>
          <a:pathLst>
            <a:path>
              <a:moveTo>
                <a:pt x="131722" y="0"/>
              </a:moveTo>
              <a:lnTo>
                <a:pt x="131722" y="376772"/>
              </a:lnTo>
              <a:lnTo>
                <a:pt x="4572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4C923F84-5458-4168-9058-5C192438A8A7}">
      <dsp:nvSpPr>
        <dsp:cNvPr id="0" name=""/>
        <dsp:cNvSpPr/>
      </dsp:nvSpPr>
      <dsp:spPr>
        <a:xfrm>
          <a:off x="5866513" y="1366260"/>
          <a:ext cx="991075" cy="1916624"/>
        </a:xfrm>
        <a:custGeom>
          <a:avLst/>
          <a:gdLst/>
          <a:ahLst/>
          <a:cxnLst/>
          <a:rect l="0" t="0" r="0" b="0"/>
          <a:pathLst>
            <a:path>
              <a:moveTo>
                <a:pt x="0" y="0"/>
              </a:moveTo>
              <a:lnTo>
                <a:pt x="0" y="1830622"/>
              </a:lnTo>
              <a:lnTo>
                <a:pt x="991075" y="1830622"/>
              </a:lnTo>
              <a:lnTo>
                <a:pt x="991075" y="1916624"/>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1B244610-8333-224C-A993-3AAEEDC6C79C}">
      <dsp:nvSpPr>
        <dsp:cNvPr id="0" name=""/>
        <dsp:cNvSpPr/>
      </dsp:nvSpPr>
      <dsp:spPr>
        <a:xfrm>
          <a:off x="4743716" y="3692420"/>
          <a:ext cx="91440" cy="1539852"/>
        </a:xfrm>
        <a:custGeom>
          <a:avLst/>
          <a:gdLst/>
          <a:ahLst/>
          <a:cxnLst/>
          <a:rect l="0" t="0" r="0" b="0"/>
          <a:pathLst>
            <a:path>
              <a:moveTo>
                <a:pt x="131722" y="0"/>
              </a:moveTo>
              <a:lnTo>
                <a:pt x="131722" y="1539852"/>
              </a:lnTo>
              <a:lnTo>
                <a:pt x="45720" y="153985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5123E533-5B56-3745-9F4A-F2CCF675FBA7}">
      <dsp:nvSpPr>
        <dsp:cNvPr id="0" name=""/>
        <dsp:cNvSpPr/>
      </dsp:nvSpPr>
      <dsp:spPr>
        <a:xfrm>
          <a:off x="4829718" y="3692420"/>
          <a:ext cx="91440" cy="958312"/>
        </a:xfrm>
        <a:custGeom>
          <a:avLst/>
          <a:gdLst/>
          <a:ahLst/>
          <a:cxnLst/>
          <a:rect l="0" t="0" r="0" b="0"/>
          <a:pathLst>
            <a:path>
              <a:moveTo>
                <a:pt x="45720" y="0"/>
              </a:moveTo>
              <a:lnTo>
                <a:pt x="45720" y="958312"/>
              </a:lnTo>
              <a:lnTo>
                <a:pt x="131722"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A410B1B5-F4D2-1142-BBFC-C48E2D845824}">
      <dsp:nvSpPr>
        <dsp:cNvPr id="0" name=""/>
        <dsp:cNvSpPr/>
      </dsp:nvSpPr>
      <dsp:spPr>
        <a:xfrm>
          <a:off x="4743716" y="3692420"/>
          <a:ext cx="91440" cy="958312"/>
        </a:xfrm>
        <a:custGeom>
          <a:avLst/>
          <a:gdLst/>
          <a:ahLst/>
          <a:cxnLst/>
          <a:rect l="0" t="0" r="0" b="0"/>
          <a:pathLst>
            <a:path>
              <a:moveTo>
                <a:pt x="131722" y="0"/>
              </a:moveTo>
              <a:lnTo>
                <a:pt x="131722" y="958312"/>
              </a:lnTo>
              <a:lnTo>
                <a:pt x="45720"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39AF4A4D-3A42-2A42-ADD2-3B3B2F1B682B}">
      <dsp:nvSpPr>
        <dsp:cNvPr id="0" name=""/>
        <dsp:cNvSpPr/>
      </dsp:nvSpPr>
      <dsp:spPr>
        <a:xfrm>
          <a:off x="4829718" y="3692420"/>
          <a:ext cx="91440" cy="376772"/>
        </a:xfrm>
        <a:custGeom>
          <a:avLst/>
          <a:gdLst/>
          <a:ahLst/>
          <a:cxnLst/>
          <a:rect l="0" t="0" r="0" b="0"/>
          <a:pathLst>
            <a:path>
              <a:moveTo>
                <a:pt x="45720" y="0"/>
              </a:moveTo>
              <a:lnTo>
                <a:pt x="45720" y="376772"/>
              </a:lnTo>
              <a:lnTo>
                <a:pt x="131722"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D4C4EB78-5206-AF42-B760-2585AFB12242}">
      <dsp:nvSpPr>
        <dsp:cNvPr id="0" name=""/>
        <dsp:cNvSpPr/>
      </dsp:nvSpPr>
      <dsp:spPr>
        <a:xfrm>
          <a:off x="4743716" y="3692420"/>
          <a:ext cx="91440" cy="376772"/>
        </a:xfrm>
        <a:custGeom>
          <a:avLst/>
          <a:gdLst/>
          <a:ahLst/>
          <a:cxnLst/>
          <a:rect l="0" t="0" r="0" b="0"/>
          <a:pathLst>
            <a:path>
              <a:moveTo>
                <a:pt x="131722" y="0"/>
              </a:moveTo>
              <a:lnTo>
                <a:pt x="131722" y="376772"/>
              </a:lnTo>
              <a:lnTo>
                <a:pt x="4572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9DE14E85-B5C9-47B0-9214-E33203762B43}">
      <dsp:nvSpPr>
        <dsp:cNvPr id="0" name=""/>
        <dsp:cNvSpPr/>
      </dsp:nvSpPr>
      <dsp:spPr>
        <a:xfrm>
          <a:off x="4875438" y="1366260"/>
          <a:ext cx="991075" cy="1916624"/>
        </a:xfrm>
        <a:custGeom>
          <a:avLst/>
          <a:gdLst/>
          <a:ahLst/>
          <a:cxnLst/>
          <a:rect l="0" t="0" r="0" b="0"/>
          <a:pathLst>
            <a:path>
              <a:moveTo>
                <a:pt x="991075" y="0"/>
              </a:moveTo>
              <a:lnTo>
                <a:pt x="991075" y="1830622"/>
              </a:lnTo>
              <a:lnTo>
                <a:pt x="0" y="1830622"/>
              </a:lnTo>
              <a:lnTo>
                <a:pt x="0" y="1916624"/>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3E7037FE-C47C-CC4B-AE5C-3F8C5A7E180B}">
      <dsp:nvSpPr>
        <dsp:cNvPr id="0" name=""/>
        <dsp:cNvSpPr/>
      </dsp:nvSpPr>
      <dsp:spPr>
        <a:xfrm>
          <a:off x="2761565" y="3692420"/>
          <a:ext cx="91440" cy="1539852"/>
        </a:xfrm>
        <a:custGeom>
          <a:avLst/>
          <a:gdLst/>
          <a:ahLst/>
          <a:cxnLst/>
          <a:rect l="0" t="0" r="0" b="0"/>
          <a:pathLst>
            <a:path>
              <a:moveTo>
                <a:pt x="131722" y="0"/>
              </a:moveTo>
              <a:lnTo>
                <a:pt x="131722" y="1539852"/>
              </a:lnTo>
              <a:lnTo>
                <a:pt x="45720" y="153985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F602FE94-262C-6C4D-B422-439D7A20A415}">
      <dsp:nvSpPr>
        <dsp:cNvPr id="0" name=""/>
        <dsp:cNvSpPr/>
      </dsp:nvSpPr>
      <dsp:spPr>
        <a:xfrm>
          <a:off x="2847568" y="3692420"/>
          <a:ext cx="91440" cy="958312"/>
        </a:xfrm>
        <a:custGeom>
          <a:avLst/>
          <a:gdLst/>
          <a:ahLst/>
          <a:cxnLst/>
          <a:rect l="0" t="0" r="0" b="0"/>
          <a:pathLst>
            <a:path>
              <a:moveTo>
                <a:pt x="45720" y="0"/>
              </a:moveTo>
              <a:lnTo>
                <a:pt x="45720" y="958312"/>
              </a:lnTo>
              <a:lnTo>
                <a:pt x="131722"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45E0969D-E338-2746-BC0D-225390EA9602}">
      <dsp:nvSpPr>
        <dsp:cNvPr id="0" name=""/>
        <dsp:cNvSpPr/>
      </dsp:nvSpPr>
      <dsp:spPr>
        <a:xfrm>
          <a:off x="2761565" y="3692420"/>
          <a:ext cx="91440" cy="958312"/>
        </a:xfrm>
        <a:custGeom>
          <a:avLst/>
          <a:gdLst/>
          <a:ahLst/>
          <a:cxnLst/>
          <a:rect l="0" t="0" r="0" b="0"/>
          <a:pathLst>
            <a:path>
              <a:moveTo>
                <a:pt x="131722" y="0"/>
              </a:moveTo>
              <a:lnTo>
                <a:pt x="131722" y="958312"/>
              </a:lnTo>
              <a:lnTo>
                <a:pt x="45720"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514398E2-E469-6543-9CB7-77ADD4B06806}">
      <dsp:nvSpPr>
        <dsp:cNvPr id="0" name=""/>
        <dsp:cNvSpPr/>
      </dsp:nvSpPr>
      <dsp:spPr>
        <a:xfrm>
          <a:off x="2847568" y="3692420"/>
          <a:ext cx="91440" cy="376772"/>
        </a:xfrm>
        <a:custGeom>
          <a:avLst/>
          <a:gdLst/>
          <a:ahLst/>
          <a:cxnLst/>
          <a:rect l="0" t="0" r="0" b="0"/>
          <a:pathLst>
            <a:path>
              <a:moveTo>
                <a:pt x="45720" y="0"/>
              </a:moveTo>
              <a:lnTo>
                <a:pt x="45720" y="376772"/>
              </a:lnTo>
              <a:lnTo>
                <a:pt x="131722"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6828B1FC-B0FC-7F4C-B0A9-3C42B7733B08}">
      <dsp:nvSpPr>
        <dsp:cNvPr id="0" name=""/>
        <dsp:cNvSpPr/>
      </dsp:nvSpPr>
      <dsp:spPr>
        <a:xfrm>
          <a:off x="2761565" y="3692420"/>
          <a:ext cx="91440" cy="376772"/>
        </a:xfrm>
        <a:custGeom>
          <a:avLst/>
          <a:gdLst/>
          <a:ahLst/>
          <a:cxnLst/>
          <a:rect l="0" t="0" r="0" b="0"/>
          <a:pathLst>
            <a:path>
              <a:moveTo>
                <a:pt x="131722" y="0"/>
              </a:moveTo>
              <a:lnTo>
                <a:pt x="131722" y="376772"/>
              </a:lnTo>
              <a:lnTo>
                <a:pt x="4572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73D0A4AE-1DF2-4D80-ADBF-68588AB4D29C}">
      <dsp:nvSpPr>
        <dsp:cNvPr id="0" name=""/>
        <dsp:cNvSpPr/>
      </dsp:nvSpPr>
      <dsp:spPr>
        <a:xfrm>
          <a:off x="2893288" y="1366260"/>
          <a:ext cx="2973225" cy="1916624"/>
        </a:xfrm>
        <a:custGeom>
          <a:avLst/>
          <a:gdLst/>
          <a:ahLst/>
          <a:cxnLst/>
          <a:rect l="0" t="0" r="0" b="0"/>
          <a:pathLst>
            <a:path>
              <a:moveTo>
                <a:pt x="2973225" y="0"/>
              </a:moveTo>
              <a:lnTo>
                <a:pt x="2973225" y="1830622"/>
              </a:lnTo>
              <a:lnTo>
                <a:pt x="0" y="1830622"/>
              </a:lnTo>
              <a:lnTo>
                <a:pt x="0" y="1916624"/>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C5347EA7-276F-0546-B3BF-6AD3A81C2B23}">
      <dsp:nvSpPr>
        <dsp:cNvPr id="0" name=""/>
        <dsp:cNvSpPr/>
      </dsp:nvSpPr>
      <dsp:spPr>
        <a:xfrm>
          <a:off x="865417" y="3692420"/>
          <a:ext cx="91440" cy="1539852"/>
        </a:xfrm>
        <a:custGeom>
          <a:avLst/>
          <a:gdLst/>
          <a:ahLst/>
          <a:cxnLst/>
          <a:rect l="0" t="0" r="0" b="0"/>
          <a:pathLst>
            <a:path>
              <a:moveTo>
                <a:pt x="45720" y="0"/>
              </a:moveTo>
              <a:lnTo>
                <a:pt x="45720" y="1539852"/>
              </a:lnTo>
              <a:lnTo>
                <a:pt x="131722" y="153985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99D6CCF3-81EB-BA41-AA1B-CFC2C2497D88}">
      <dsp:nvSpPr>
        <dsp:cNvPr id="0" name=""/>
        <dsp:cNvSpPr/>
      </dsp:nvSpPr>
      <dsp:spPr>
        <a:xfrm>
          <a:off x="779415" y="3692420"/>
          <a:ext cx="91440" cy="1539852"/>
        </a:xfrm>
        <a:custGeom>
          <a:avLst/>
          <a:gdLst/>
          <a:ahLst/>
          <a:cxnLst/>
          <a:rect l="0" t="0" r="0" b="0"/>
          <a:pathLst>
            <a:path>
              <a:moveTo>
                <a:pt x="131722" y="0"/>
              </a:moveTo>
              <a:lnTo>
                <a:pt x="131722" y="1539852"/>
              </a:lnTo>
              <a:lnTo>
                <a:pt x="45720" y="153985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1D820379-B43B-AA41-9AEC-176B595A1838}">
      <dsp:nvSpPr>
        <dsp:cNvPr id="0" name=""/>
        <dsp:cNvSpPr/>
      </dsp:nvSpPr>
      <dsp:spPr>
        <a:xfrm>
          <a:off x="865417" y="3692420"/>
          <a:ext cx="91440" cy="958312"/>
        </a:xfrm>
        <a:custGeom>
          <a:avLst/>
          <a:gdLst/>
          <a:ahLst/>
          <a:cxnLst/>
          <a:rect l="0" t="0" r="0" b="0"/>
          <a:pathLst>
            <a:path>
              <a:moveTo>
                <a:pt x="45720" y="0"/>
              </a:moveTo>
              <a:lnTo>
                <a:pt x="45720" y="958312"/>
              </a:lnTo>
              <a:lnTo>
                <a:pt x="131722"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CC6194BB-609D-8E4B-B6A5-9349438B91C1}">
      <dsp:nvSpPr>
        <dsp:cNvPr id="0" name=""/>
        <dsp:cNvSpPr/>
      </dsp:nvSpPr>
      <dsp:spPr>
        <a:xfrm>
          <a:off x="779415" y="3692420"/>
          <a:ext cx="91440" cy="958312"/>
        </a:xfrm>
        <a:custGeom>
          <a:avLst/>
          <a:gdLst/>
          <a:ahLst/>
          <a:cxnLst/>
          <a:rect l="0" t="0" r="0" b="0"/>
          <a:pathLst>
            <a:path>
              <a:moveTo>
                <a:pt x="131722" y="0"/>
              </a:moveTo>
              <a:lnTo>
                <a:pt x="131722" y="958312"/>
              </a:lnTo>
              <a:lnTo>
                <a:pt x="45720" y="95831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ED4BE6D9-EB5F-FD43-B6F8-4CE777DFCA44}">
      <dsp:nvSpPr>
        <dsp:cNvPr id="0" name=""/>
        <dsp:cNvSpPr/>
      </dsp:nvSpPr>
      <dsp:spPr>
        <a:xfrm>
          <a:off x="865417" y="3692420"/>
          <a:ext cx="91440" cy="376772"/>
        </a:xfrm>
        <a:custGeom>
          <a:avLst/>
          <a:gdLst/>
          <a:ahLst/>
          <a:cxnLst/>
          <a:rect l="0" t="0" r="0" b="0"/>
          <a:pathLst>
            <a:path>
              <a:moveTo>
                <a:pt x="45720" y="0"/>
              </a:moveTo>
              <a:lnTo>
                <a:pt x="45720" y="376772"/>
              </a:lnTo>
              <a:lnTo>
                <a:pt x="131722"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E8EE3891-A793-EE41-94D2-48DF6DED1926}">
      <dsp:nvSpPr>
        <dsp:cNvPr id="0" name=""/>
        <dsp:cNvSpPr/>
      </dsp:nvSpPr>
      <dsp:spPr>
        <a:xfrm>
          <a:off x="779415" y="3692420"/>
          <a:ext cx="91440" cy="376772"/>
        </a:xfrm>
        <a:custGeom>
          <a:avLst/>
          <a:gdLst/>
          <a:ahLst/>
          <a:cxnLst/>
          <a:rect l="0" t="0" r="0" b="0"/>
          <a:pathLst>
            <a:path>
              <a:moveTo>
                <a:pt x="131722" y="0"/>
              </a:moveTo>
              <a:lnTo>
                <a:pt x="131722" y="376772"/>
              </a:lnTo>
              <a:lnTo>
                <a:pt x="45720" y="376772"/>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A81ED496-3167-42EB-B0B6-D5B0D9953DD0}">
      <dsp:nvSpPr>
        <dsp:cNvPr id="0" name=""/>
        <dsp:cNvSpPr/>
      </dsp:nvSpPr>
      <dsp:spPr>
        <a:xfrm>
          <a:off x="911137" y="1366260"/>
          <a:ext cx="4955376" cy="1916624"/>
        </a:xfrm>
        <a:custGeom>
          <a:avLst/>
          <a:gdLst/>
          <a:ahLst/>
          <a:cxnLst/>
          <a:rect l="0" t="0" r="0" b="0"/>
          <a:pathLst>
            <a:path>
              <a:moveTo>
                <a:pt x="4955376" y="0"/>
              </a:moveTo>
              <a:lnTo>
                <a:pt x="4955376" y="1830622"/>
              </a:lnTo>
              <a:lnTo>
                <a:pt x="0" y="1830622"/>
              </a:lnTo>
              <a:lnTo>
                <a:pt x="0" y="1916624"/>
              </a:lnTo>
            </a:path>
          </a:pathLst>
        </a:custGeom>
        <a:noFill/>
        <a:ln w="12700" cap="flat" cmpd="sng" algn="ctr">
          <a:solidFill>
            <a:srgbClr val="FF0000"/>
          </a:solidFill>
          <a:prstDash val="solid"/>
          <a:miter lim="800000"/>
        </a:ln>
        <a:effectLst/>
      </dsp:spPr>
      <dsp:style>
        <a:lnRef idx="2">
          <a:scrgbClr r="0" g="0" b="0"/>
        </a:lnRef>
        <a:fillRef idx="0">
          <a:scrgbClr r="0" g="0" b="0"/>
        </a:fillRef>
        <a:effectRef idx="0">
          <a:scrgbClr r="0" g="0" b="0"/>
        </a:effectRef>
        <a:fontRef idx="minor"/>
      </dsp:style>
    </dsp:sp>
    <dsp:sp modelId="{4FE7C2D1-F14E-4CC9-96DA-E490DB94BD67}">
      <dsp:nvSpPr>
        <dsp:cNvPr id="0" name=""/>
        <dsp:cNvSpPr/>
      </dsp:nvSpPr>
      <dsp:spPr>
        <a:xfrm>
          <a:off x="5456978" y="9567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Operations Section Chief</a:t>
          </a:r>
        </a:p>
      </dsp:txBody>
      <dsp:txXfrm>
        <a:off x="5456978" y="956725"/>
        <a:ext cx="819070" cy="409535"/>
      </dsp:txXfrm>
    </dsp:sp>
    <dsp:sp modelId="{99B44C07-A855-483E-8EA1-B1C0F5DAA670}">
      <dsp:nvSpPr>
        <dsp:cNvPr id="0" name=""/>
        <dsp:cNvSpPr/>
      </dsp:nvSpPr>
      <dsp:spPr>
        <a:xfrm>
          <a:off x="501602" y="328288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Medical Care Branch Director</a:t>
          </a:r>
        </a:p>
      </dsp:txBody>
      <dsp:txXfrm>
        <a:off x="501602" y="3282885"/>
        <a:ext cx="819070" cy="409535"/>
      </dsp:txXfrm>
    </dsp:sp>
    <dsp:sp modelId="{C9CC8D94-DF5A-416B-BFDC-09B2C8185A7B}">
      <dsp:nvSpPr>
        <dsp:cNvPr id="0" name=""/>
        <dsp:cNvSpPr/>
      </dsp:nvSpPr>
      <dsp:spPr>
        <a:xfrm>
          <a:off x="6064"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Inpatient Unit Leader</a:t>
          </a:r>
        </a:p>
      </dsp:txBody>
      <dsp:txXfrm>
        <a:off x="6064" y="3864425"/>
        <a:ext cx="819070" cy="409535"/>
      </dsp:txXfrm>
    </dsp:sp>
    <dsp:sp modelId="{B15AEB54-B326-485F-90D5-33183D24A12D}">
      <dsp:nvSpPr>
        <dsp:cNvPr id="0" name=""/>
        <dsp:cNvSpPr/>
      </dsp:nvSpPr>
      <dsp:spPr>
        <a:xfrm>
          <a:off x="997139"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Outpatient Unit Leader</a:t>
          </a:r>
        </a:p>
      </dsp:txBody>
      <dsp:txXfrm>
        <a:off x="997139" y="3864425"/>
        <a:ext cx="819070" cy="409535"/>
      </dsp:txXfrm>
    </dsp:sp>
    <dsp:sp modelId="{403264F8-E6B5-4A01-8D99-36D40D9D3790}">
      <dsp:nvSpPr>
        <dsp:cNvPr id="0" name=""/>
        <dsp:cNvSpPr/>
      </dsp:nvSpPr>
      <dsp:spPr>
        <a:xfrm>
          <a:off x="6064"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Casualty Care Unit Leader</a:t>
          </a:r>
        </a:p>
      </dsp:txBody>
      <dsp:txXfrm>
        <a:off x="6064" y="4445965"/>
        <a:ext cx="819070" cy="409535"/>
      </dsp:txXfrm>
    </dsp:sp>
    <dsp:sp modelId="{314DCD46-0A48-4314-9BA8-0364F4647615}">
      <dsp:nvSpPr>
        <dsp:cNvPr id="0" name=""/>
        <dsp:cNvSpPr/>
      </dsp:nvSpPr>
      <dsp:spPr>
        <a:xfrm>
          <a:off x="997139"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Behavioral Health Unit Leader</a:t>
          </a:r>
        </a:p>
      </dsp:txBody>
      <dsp:txXfrm>
        <a:off x="997139" y="4445965"/>
        <a:ext cx="819070" cy="409535"/>
      </dsp:txXfrm>
    </dsp:sp>
    <dsp:sp modelId="{43ED6EC1-2663-4346-A442-DF774AD3A645}">
      <dsp:nvSpPr>
        <dsp:cNvPr id="0" name=""/>
        <dsp:cNvSpPr/>
      </dsp:nvSpPr>
      <dsp:spPr>
        <a:xfrm>
          <a:off x="6064" y="502750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Clinical Support Unit Leader</a:t>
          </a:r>
        </a:p>
      </dsp:txBody>
      <dsp:txXfrm>
        <a:off x="6064" y="5027505"/>
        <a:ext cx="819070" cy="409535"/>
      </dsp:txXfrm>
    </dsp:sp>
    <dsp:sp modelId="{058A9938-2638-4A7C-9925-01AB461E40A4}">
      <dsp:nvSpPr>
        <dsp:cNvPr id="0" name=""/>
        <dsp:cNvSpPr/>
      </dsp:nvSpPr>
      <dsp:spPr>
        <a:xfrm>
          <a:off x="997139" y="502750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Patient Registration Unit Leader</a:t>
          </a:r>
        </a:p>
      </dsp:txBody>
      <dsp:txXfrm>
        <a:off x="997139" y="5027505"/>
        <a:ext cx="819070" cy="409535"/>
      </dsp:txXfrm>
    </dsp:sp>
    <dsp:sp modelId="{36DD832B-645E-4784-B3AC-95FB188128D0}">
      <dsp:nvSpPr>
        <dsp:cNvPr id="0" name=""/>
        <dsp:cNvSpPr/>
      </dsp:nvSpPr>
      <dsp:spPr>
        <a:xfrm>
          <a:off x="2483752" y="328288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Infrastructure Branch Director</a:t>
          </a:r>
        </a:p>
      </dsp:txBody>
      <dsp:txXfrm>
        <a:off x="2483752" y="3282885"/>
        <a:ext cx="819070" cy="409535"/>
      </dsp:txXfrm>
    </dsp:sp>
    <dsp:sp modelId="{24C0FD26-F3E8-4E85-B086-2BAABCC04D3D}">
      <dsp:nvSpPr>
        <dsp:cNvPr id="0" name=""/>
        <dsp:cNvSpPr/>
      </dsp:nvSpPr>
      <dsp:spPr>
        <a:xfrm>
          <a:off x="1988215"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Power/Lighting Unit Leader</a:t>
          </a:r>
        </a:p>
      </dsp:txBody>
      <dsp:txXfrm>
        <a:off x="1988215" y="3864425"/>
        <a:ext cx="819070" cy="409535"/>
      </dsp:txXfrm>
    </dsp:sp>
    <dsp:sp modelId="{FF8B26B1-00A6-4C54-A93C-B2C649E1F0C7}">
      <dsp:nvSpPr>
        <dsp:cNvPr id="0" name=""/>
        <dsp:cNvSpPr/>
      </dsp:nvSpPr>
      <dsp:spPr>
        <a:xfrm>
          <a:off x="2979290"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Water/Sewer Unit Leader</a:t>
          </a:r>
        </a:p>
      </dsp:txBody>
      <dsp:txXfrm>
        <a:off x="2979290" y="3864425"/>
        <a:ext cx="819070" cy="409535"/>
      </dsp:txXfrm>
    </dsp:sp>
    <dsp:sp modelId="{004B03E1-C166-4C0E-9777-EFF588640826}">
      <dsp:nvSpPr>
        <dsp:cNvPr id="0" name=""/>
        <dsp:cNvSpPr/>
      </dsp:nvSpPr>
      <dsp:spPr>
        <a:xfrm>
          <a:off x="1988215"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HVAC Unit Leader</a:t>
          </a:r>
        </a:p>
      </dsp:txBody>
      <dsp:txXfrm>
        <a:off x="1988215" y="4445965"/>
        <a:ext cx="819070" cy="409535"/>
      </dsp:txXfrm>
    </dsp:sp>
    <dsp:sp modelId="{80848476-EC32-4C28-B961-04AD2216C13B}">
      <dsp:nvSpPr>
        <dsp:cNvPr id="0" name=""/>
        <dsp:cNvSpPr/>
      </dsp:nvSpPr>
      <dsp:spPr>
        <a:xfrm>
          <a:off x="2979290"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Building/Grounds Unit Leader</a:t>
          </a:r>
        </a:p>
      </dsp:txBody>
      <dsp:txXfrm>
        <a:off x="2979290" y="4445965"/>
        <a:ext cx="819070" cy="409535"/>
      </dsp:txXfrm>
    </dsp:sp>
    <dsp:sp modelId="{2C677E57-A84B-483C-A7AE-4214D7EA3F6F}">
      <dsp:nvSpPr>
        <dsp:cNvPr id="0" name=""/>
        <dsp:cNvSpPr/>
      </dsp:nvSpPr>
      <dsp:spPr>
        <a:xfrm>
          <a:off x="1988215" y="502750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Medical Gas Unit Leader</a:t>
          </a:r>
        </a:p>
      </dsp:txBody>
      <dsp:txXfrm>
        <a:off x="1988215" y="5027505"/>
        <a:ext cx="819070" cy="409535"/>
      </dsp:txXfrm>
    </dsp:sp>
    <dsp:sp modelId="{64CCA7CF-DD46-45A1-92B8-3C158B002597}">
      <dsp:nvSpPr>
        <dsp:cNvPr id="0" name=""/>
        <dsp:cNvSpPr/>
      </dsp:nvSpPr>
      <dsp:spPr>
        <a:xfrm>
          <a:off x="4465903" y="328288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Security Branch Director</a:t>
          </a:r>
        </a:p>
      </dsp:txBody>
      <dsp:txXfrm>
        <a:off x="4465903" y="3282885"/>
        <a:ext cx="819070" cy="409535"/>
      </dsp:txXfrm>
    </dsp:sp>
    <dsp:sp modelId="{E94ADCFB-F44C-4B87-B40A-4BAA6794D048}">
      <dsp:nvSpPr>
        <dsp:cNvPr id="0" name=""/>
        <dsp:cNvSpPr/>
      </dsp:nvSpPr>
      <dsp:spPr>
        <a:xfrm>
          <a:off x="3970365"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Access Control Unit Leader</a:t>
          </a:r>
        </a:p>
      </dsp:txBody>
      <dsp:txXfrm>
        <a:off x="3970365" y="3864425"/>
        <a:ext cx="819070" cy="409535"/>
      </dsp:txXfrm>
    </dsp:sp>
    <dsp:sp modelId="{803605AA-CEC3-43CE-9226-3ADA771C443C}">
      <dsp:nvSpPr>
        <dsp:cNvPr id="0" name=""/>
        <dsp:cNvSpPr/>
      </dsp:nvSpPr>
      <dsp:spPr>
        <a:xfrm>
          <a:off x="4961441"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Crowd Control Unit Leader</a:t>
          </a:r>
        </a:p>
      </dsp:txBody>
      <dsp:txXfrm>
        <a:off x="4961441" y="3864425"/>
        <a:ext cx="819070" cy="409535"/>
      </dsp:txXfrm>
    </dsp:sp>
    <dsp:sp modelId="{DB7F7B3D-11EB-46C0-A281-5D7BC0719968}">
      <dsp:nvSpPr>
        <dsp:cNvPr id="0" name=""/>
        <dsp:cNvSpPr/>
      </dsp:nvSpPr>
      <dsp:spPr>
        <a:xfrm>
          <a:off x="3970365"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Traffic Control Unit Leader</a:t>
          </a:r>
        </a:p>
      </dsp:txBody>
      <dsp:txXfrm>
        <a:off x="3970365" y="4445965"/>
        <a:ext cx="819070" cy="409535"/>
      </dsp:txXfrm>
    </dsp:sp>
    <dsp:sp modelId="{A4E99359-D583-4759-9CB0-8637A7A58C40}">
      <dsp:nvSpPr>
        <dsp:cNvPr id="0" name=""/>
        <dsp:cNvSpPr/>
      </dsp:nvSpPr>
      <dsp:spPr>
        <a:xfrm>
          <a:off x="4961441"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Search Unit Leader</a:t>
          </a:r>
        </a:p>
      </dsp:txBody>
      <dsp:txXfrm>
        <a:off x="4961441" y="4445965"/>
        <a:ext cx="819070" cy="409535"/>
      </dsp:txXfrm>
    </dsp:sp>
    <dsp:sp modelId="{919934BB-55AE-4283-B34B-90D3BA8BCC61}">
      <dsp:nvSpPr>
        <dsp:cNvPr id="0" name=""/>
        <dsp:cNvSpPr/>
      </dsp:nvSpPr>
      <dsp:spPr>
        <a:xfrm>
          <a:off x="3970365" y="502750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Law Enforcement Interface Unit Leader</a:t>
          </a:r>
        </a:p>
      </dsp:txBody>
      <dsp:txXfrm>
        <a:off x="3970365" y="5027505"/>
        <a:ext cx="819070" cy="409535"/>
      </dsp:txXfrm>
    </dsp:sp>
    <dsp:sp modelId="{3069E4AC-4877-4E8B-87A3-90E5F9616D74}">
      <dsp:nvSpPr>
        <dsp:cNvPr id="0" name=""/>
        <dsp:cNvSpPr/>
      </dsp:nvSpPr>
      <dsp:spPr>
        <a:xfrm>
          <a:off x="6448054" y="328288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Hazmat Branch Director</a:t>
          </a:r>
        </a:p>
      </dsp:txBody>
      <dsp:txXfrm>
        <a:off x="6448054" y="3282885"/>
        <a:ext cx="819070" cy="409535"/>
      </dsp:txXfrm>
    </dsp:sp>
    <dsp:sp modelId="{B4BC53DD-2936-4E43-96A0-F5F92831B7AE}">
      <dsp:nvSpPr>
        <dsp:cNvPr id="0" name=""/>
        <dsp:cNvSpPr/>
      </dsp:nvSpPr>
      <dsp:spPr>
        <a:xfrm>
          <a:off x="5952516"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Detection &amp; Monitoring Unit Leader</a:t>
          </a:r>
        </a:p>
      </dsp:txBody>
      <dsp:txXfrm>
        <a:off x="5952516" y="3864425"/>
        <a:ext cx="819070" cy="409535"/>
      </dsp:txXfrm>
    </dsp:sp>
    <dsp:sp modelId="{3679E4D6-90C5-4302-B81B-DA3021D029CB}">
      <dsp:nvSpPr>
        <dsp:cNvPr id="0" name=""/>
        <dsp:cNvSpPr/>
      </dsp:nvSpPr>
      <dsp:spPr>
        <a:xfrm>
          <a:off x="6943591"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Spill Response Unit Leader</a:t>
          </a:r>
        </a:p>
      </dsp:txBody>
      <dsp:txXfrm>
        <a:off x="6943591" y="3864425"/>
        <a:ext cx="819070" cy="409535"/>
      </dsp:txXfrm>
    </dsp:sp>
    <dsp:sp modelId="{21AF80C9-5591-4474-96BF-368665A20E3D}">
      <dsp:nvSpPr>
        <dsp:cNvPr id="0" name=""/>
        <dsp:cNvSpPr/>
      </dsp:nvSpPr>
      <dsp:spPr>
        <a:xfrm>
          <a:off x="5952516"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Victim Decontamination Unit Leader</a:t>
          </a:r>
        </a:p>
      </dsp:txBody>
      <dsp:txXfrm>
        <a:off x="5952516" y="4445965"/>
        <a:ext cx="819070" cy="409535"/>
      </dsp:txXfrm>
    </dsp:sp>
    <dsp:sp modelId="{C88645F5-C294-45D8-AFA7-369EABA1FC1E}">
      <dsp:nvSpPr>
        <dsp:cNvPr id="0" name=""/>
        <dsp:cNvSpPr/>
      </dsp:nvSpPr>
      <dsp:spPr>
        <a:xfrm>
          <a:off x="6943591"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Facility/Equipment Decontamination Unit Leader</a:t>
          </a:r>
        </a:p>
      </dsp:txBody>
      <dsp:txXfrm>
        <a:off x="6943591" y="4445965"/>
        <a:ext cx="819070" cy="409535"/>
      </dsp:txXfrm>
    </dsp:sp>
    <dsp:sp modelId="{5906F6DC-CB21-467A-BD04-D88200930BEF}">
      <dsp:nvSpPr>
        <dsp:cNvPr id="0" name=""/>
        <dsp:cNvSpPr/>
      </dsp:nvSpPr>
      <dsp:spPr>
        <a:xfrm>
          <a:off x="8430204" y="328288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Business Continuity Branch Director</a:t>
          </a:r>
        </a:p>
      </dsp:txBody>
      <dsp:txXfrm>
        <a:off x="8430204" y="3282885"/>
        <a:ext cx="819070" cy="409535"/>
      </dsp:txXfrm>
    </dsp:sp>
    <dsp:sp modelId="{BE2FEBE1-56FE-44FA-A661-D78B28E2D858}">
      <dsp:nvSpPr>
        <dsp:cNvPr id="0" name=""/>
        <dsp:cNvSpPr/>
      </dsp:nvSpPr>
      <dsp:spPr>
        <a:xfrm>
          <a:off x="7934666"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IT Systems &amp; Applications Unit Leader</a:t>
          </a:r>
        </a:p>
      </dsp:txBody>
      <dsp:txXfrm>
        <a:off x="7934666" y="3864425"/>
        <a:ext cx="819070" cy="409535"/>
      </dsp:txXfrm>
    </dsp:sp>
    <dsp:sp modelId="{6AA6DD80-6800-4C28-9CDC-0BAFC6EA8B0A}">
      <dsp:nvSpPr>
        <dsp:cNvPr id="0" name=""/>
        <dsp:cNvSpPr/>
      </dsp:nvSpPr>
      <dsp:spPr>
        <a:xfrm>
          <a:off x="8925742"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Service Continuity Unit Leader</a:t>
          </a:r>
        </a:p>
      </dsp:txBody>
      <dsp:txXfrm>
        <a:off x="8925742" y="3864425"/>
        <a:ext cx="819070" cy="409535"/>
      </dsp:txXfrm>
    </dsp:sp>
    <dsp:sp modelId="{D4586794-0561-4936-87C5-47B792B9D454}">
      <dsp:nvSpPr>
        <dsp:cNvPr id="0" name=""/>
        <dsp:cNvSpPr/>
      </dsp:nvSpPr>
      <dsp:spPr>
        <a:xfrm>
          <a:off x="7934666" y="44459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Records Management Unit Leader</a:t>
          </a:r>
        </a:p>
      </dsp:txBody>
      <dsp:txXfrm>
        <a:off x="7934666" y="4445965"/>
        <a:ext cx="819070" cy="409535"/>
      </dsp:txXfrm>
    </dsp:sp>
    <dsp:sp modelId="{66951F86-6499-4FCA-BD7F-48B28526C77F}">
      <dsp:nvSpPr>
        <dsp:cNvPr id="0" name=""/>
        <dsp:cNvSpPr/>
      </dsp:nvSpPr>
      <dsp:spPr>
        <a:xfrm>
          <a:off x="10412355" y="328288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Patient Family Assistance Branch Director</a:t>
          </a:r>
        </a:p>
      </dsp:txBody>
      <dsp:txXfrm>
        <a:off x="10412355" y="3282885"/>
        <a:ext cx="819070" cy="409535"/>
      </dsp:txXfrm>
    </dsp:sp>
    <dsp:sp modelId="{EFE93625-90DD-4495-AE57-BBD36C731A6F}">
      <dsp:nvSpPr>
        <dsp:cNvPr id="0" name=""/>
        <dsp:cNvSpPr/>
      </dsp:nvSpPr>
      <dsp:spPr>
        <a:xfrm>
          <a:off x="9916817"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Social Services Unit Leader</a:t>
          </a:r>
        </a:p>
      </dsp:txBody>
      <dsp:txXfrm>
        <a:off x="9916817" y="3864425"/>
        <a:ext cx="819070" cy="409535"/>
      </dsp:txXfrm>
    </dsp:sp>
    <dsp:sp modelId="{1C4906F7-9D90-4776-8562-1484BA2F2734}">
      <dsp:nvSpPr>
        <dsp:cNvPr id="0" name=""/>
        <dsp:cNvSpPr/>
      </dsp:nvSpPr>
      <dsp:spPr>
        <a:xfrm>
          <a:off x="10907892" y="386442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Family Reunification Unit Leader</a:t>
          </a:r>
        </a:p>
      </dsp:txBody>
      <dsp:txXfrm>
        <a:off x="10907892" y="3864425"/>
        <a:ext cx="819070" cy="409535"/>
      </dsp:txXfrm>
    </dsp:sp>
    <dsp:sp modelId="{9FD9F5F5-FA64-4143-B120-ED2C16C498CF}">
      <dsp:nvSpPr>
        <dsp:cNvPr id="0" name=""/>
        <dsp:cNvSpPr/>
      </dsp:nvSpPr>
      <dsp:spPr>
        <a:xfrm>
          <a:off x="4465903" y="153826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Staging Manager</a:t>
          </a:r>
        </a:p>
      </dsp:txBody>
      <dsp:txXfrm>
        <a:off x="4465903" y="1538265"/>
        <a:ext cx="819070" cy="409535"/>
      </dsp:txXfrm>
    </dsp:sp>
    <dsp:sp modelId="{419B3405-F95E-498C-9E91-A2D42A5BDAE3}">
      <dsp:nvSpPr>
        <dsp:cNvPr id="0" name=""/>
        <dsp:cNvSpPr/>
      </dsp:nvSpPr>
      <dsp:spPr>
        <a:xfrm>
          <a:off x="3970365" y="211980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Personnel Staging Team</a:t>
          </a:r>
        </a:p>
      </dsp:txBody>
      <dsp:txXfrm>
        <a:off x="3970365" y="2119805"/>
        <a:ext cx="819070" cy="409535"/>
      </dsp:txXfrm>
    </dsp:sp>
    <dsp:sp modelId="{A8BF6CEB-A9E2-4B2E-8B95-131E7D91DC12}">
      <dsp:nvSpPr>
        <dsp:cNvPr id="0" name=""/>
        <dsp:cNvSpPr/>
      </dsp:nvSpPr>
      <dsp:spPr>
        <a:xfrm>
          <a:off x="4961441" y="211980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Vehicle Staging Team</a:t>
          </a:r>
        </a:p>
      </dsp:txBody>
      <dsp:txXfrm>
        <a:off x="4961441" y="2119805"/>
        <a:ext cx="819070" cy="409535"/>
      </dsp:txXfrm>
    </dsp:sp>
    <dsp:sp modelId="{B50A1CD6-39FE-445E-B5E7-D90459006F74}">
      <dsp:nvSpPr>
        <dsp:cNvPr id="0" name=""/>
        <dsp:cNvSpPr/>
      </dsp:nvSpPr>
      <dsp:spPr>
        <a:xfrm>
          <a:off x="3970365" y="270134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Equip/Supply Staging Team</a:t>
          </a:r>
        </a:p>
      </dsp:txBody>
      <dsp:txXfrm>
        <a:off x="3970365" y="2701345"/>
        <a:ext cx="819070" cy="409535"/>
      </dsp:txXfrm>
    </dsp:sp>
    <dsp:sp modelId="{B9F410DB-870D-4A5E-99C2-53555F0C2A62}">
      <dsp:nvSpPr>
        <dsp:cNvPr id="0" name=""/>
        <dsp:cNvSpPr/>
      </dsp:nvSpPr>
      <dsp:spPr>
        <a:xfrm>
          <a:off x="4961441" y="2701345"/>
          <a:ext cx="819070" cy="409535"/>
        </a:xfrm>
        <a:prstGeom prst="rect">
          <a:avLst/>
        </a:prstGeom>
        <a:solidFill>
          <a:srgbClr val="FF0000"/>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a:t>Medication Staging Team</a:t>
          </a:r>
        </a:p>
      </dsp:txBody>
      <dsp:txXfrm>
        <a:off x="4961441" y="2701345"/>
        <a:ext cx="819070" cy="40953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ACECA3-4D09-4AEB-85BE-346AA9CFCCBE}">
      <dsp:nvSpPr>
        <dsp:cNvPr id="0" name=""/>
        <dsp:cNvSpPr/>
      </dsp:nvSpPr>
      <dsp:spPr>
        <a:xfrm>
          <a:off x="5298262" y="1998971"/>
          <a:ext cx="4390275" cy="380974"/>
        </a:xfrm>
        <a:custGeom>
          <a:avLst/>
          <a:gdLst/>
          <a:ahLst/>
          <a:cxnLst/>
          <a:rect l="0" t="0" r="0" b="0"/>
          <a:pathLst>
            <a:path>
              <a:moveTo>
                <a:pt x="0" y="0"/>
              </a:moveTo>
              <a:lnTo>
                <a:pt x="0" y="190487"/>
              </a:lnTo>
              <a:lnTo>
                <a:pt x="4390275" y="190487"/>
              </a:lnTo>
              <a:lnTo>
                <a:pt x="4390275" y="38097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AC3E2249-62DB-4741-8233-EBC8D7797443}">
      <dsp:nvSpPr>
        <dsp:cNvPr id="0" name=""/>
        <dsp:cNvSpPr/>
      </dsp:nvSpPr>
      <dsp:spPr>
        <a:xfrm>
          <a:off x="5298262" y="1998971"/>
          <a:ext cx="2195137" cy="380974"/>
        </a:xfrm>
        <a:custGeom>
          <a:avLst/>
          <a:gdLst/>
          <a:ahLst/>
          <a:cxnLst/>
          <a:rect l="0" t="0" r="0" b="0"/>
          <a:pathLst>
            <a:path>
              <a:moveTo>
                <a:pt x="0" y="0"/>
              </a:moveTo>
              <a:lnTo>
                <a:pt x="0" y="190487"/>
              </a:lnTo>
              <a:lnTo>
                <a:pt x="2195137" y="190487"/>
              </a:lnTo>
              <a:lnTo>
                <a:pt x="2195137" y="38097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CBE38E3D-359D-4E4E-9451-83AE8A487B9F}">
      <dsp:nvSpPr>
        <dsp:cNvPr id="0" name=""/>
        <dsp:cNvSpPr/>
      </dsp:nvSpPr>
      <dsp:spPr>
        <a:xfrm>
          <a:off x="5252542" y="1998971"/>
          <a:ext cx="91440" cy="380974"/>
        </a:xfrm>
        <a:custGeom>
          <a:avLst/>
          <a:gdLst/>
          <a:ahLst/>
          <a:cxnLst/>
          <a:rect l="0" t="0" r="0" b="0"/>
          <a:pathLst>
            <a:path>
              <a:moveTo>
                <a:pt x="45720" y="0"/>
              </a:moveTo>
              <a:lnTo>
                <a:pt x="45720" y="38097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96D92D7D-29BA-46B0-8F8D-07D7FAD0F98A}">
      <dsp:nvSpPr>
        <dsp:cNvPr id="0" name=""/>
        <dsp:cNvSpPr/>
      </dsp:nvSpPr>
      <dsp:spPr>
        <a:xfrm>
          <a:off x="3103124" y="1998971"/>
          <a:ext cx="2195137" cy="380974"/>
        </a:xfrm>
        <a:custGeom>
          <a:avLst/>
          <a:gdLst/>
          <a:ahLst/>
          <a:cxnLst/>
          <a:rect l="0" t="0" r="0" b="0"/>
          <a:pathLst>
            <a:path>
              <a:moveTo>
                <a:pt x="2195137" y="0"/>
              </a:moveTo>
              <a:lnTo>
                <a:pt x="2195137" y="190487"/>
              </a:lnTo>
              <a:lnTo>
                <a:pt x="0" y="190487"/>
              </a:lnTo>
              <a:lnTo>
                <a:pt x="0" y="38097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02FEB905-BA06-4203-B487-481B550C7E0A}">
      <dsp:nvSpPr>
        <dsp:cNvPr id="0" name=""/>
        <dsp:cNvSpPr/>
      </dsp:nvSpPr>
      <dsp:spPr>
        <a:xfrm>
          <a:off x="907987" y="1998971"/>
          <a:ext cx="4390275" cy="380974"/>
        </a:xfrm>
        <a:custGeom>
          <a:avLst/>
          <a:gdLst/>
          <a:ahLst/>
          <a:cxnLst/>
          <a:rect l="0" t="0" r="0" b="0"/>
          <a:pathLst>
            <a:path>
              <a:moveTo>
                <a:pt x="4390275" y="0"/>
              </a:moveTo>
              <a:lnTo>
                <a:pt x="4390275" y="190487"/>
              </a:lnTo>
              <a:lnTo>
                <a:pt x="0" y="190487"/>
              </a:lnTo>
              <a:lnTo>
                <a:pt x="0" y="38097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575F1EC1-1C17-4D5E-B819-C1CEE13153A0}">
      <dsp:nvSpPr>
        <dsp:cNvPr id="0" name=""/>
        <dsp:cNvSpPr/>
      </dsp:nvSpPr>
      <dsp:spPr>
        <a:xfrm>
          <a:off x="3920659" y="1091890"/>
          <a:ext cx="2755206" cy="907081"/>
        </a:xfrm>
        <a:prstGeom prst="rect">
          <a:avLst/>
        </a:prstGeom>
        <a:solidFill>
          <a:srgbClr val="FFFF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rPr>
            <a:t>Logistics Section Chief</a:t>
          </a:r>
        </a:p>
      </dsp:txBody>
      <dsp:txXfrm>
        <a:off x="3920659" y="1091890"/>
        <a:ext cx="2755206" cy="907081"/>
      </dsp:txXfrm>
    </dsp:sp>
    <dsp:sp modelId="{426C8AB7-A25D-4A5A-A74F-6B059E2EF3A7}">
      <dsp:nvSpPr>
        <dsp:cNvPr id="0" name=""/>
        <dsp:cNvSpPr/>
      </dsp:nvSpPr>
      <dsp:spPr>
        <a:xfrm>
          <a:off x="905" y="2379946"/>
          <a:ext cx="1814163" cy="907081"/>
        </a:xfrm>
        <a:prstGeom prst="rect">
          <a:avLst/>
        </a:prstGeom>
        <a:solidFill>
          <a:srgbClr val="FFFF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Communications Unit Leader</a:t>
          </a:r>
        </a:p>
      </dsp:txBody>
      <dsp:txXfrm>
        <a:off x="905" y="2379946"/>
        <a:ext cx="1814163" cy="907081"/>
      </dsp:txXfrm>
    </dsp:sp>
    <dsp:sp modelId="{6587E7FF-CA4E-43B0-952B-646209CBAC3B}">
      <dsp:nvSpPr>
        <dsp:cNvPr id="0" name=""/>
        <dsp:cNvSpPr/>
      </dsp:nvSpPr>
      <dsp:spPr>
        <a:xfrm>
          <a:off x="2196043" y="2379946"/>
          <a:ext cx="1814163" cy="907081"/>
        </a:xfrm>
        <a:prstGeom prst="rect">
          <a:avLst/>
        </a:prstGeom>
        <a:solidFill>
          <a:srgbClr val="FFFF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Employee Health &amp; Well-Being Unit Leader</a:t>
          </a:r>
        </a:p>
      </dsp:txBody>
      <dsp:txXfrm>
        <a:off x="2196043" y="2379946"/>
        <a:ext cx="1814163" cy="907081"/>
      </dsp:txXfrm>
    </dsp:sp>
    <dsp:sp modelId="{60546013-9FBF-4463-B385-C17A9445FC56}">
      <dsp:nvSpPr>
        <dsp:cNvPr id="0" name=""/>
        <dsp:cNvSpPr/>
      </dsp:nvSpPr>
      <dsp:spPr>
        <a:xfrm>
          <a:off x="4391180" y="2379946"/>
          <a:ext cx="1814163" cy="907081"/>
        </a:xfrm>
        <a:prstGeom prst="rect">
          <a:avLst/>
        </a:prstGeom>
        <a:solidFill>
          <a:srgbClr val="FFFF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Labor Pool Unit Leader</a:t>
          </a:r>
        </a:p>
      </dsp:txBody>
      <dsp:txXfrm>
        <a:off x="4391180" y="2379946"/>
        <a:ext cx="1814163" cy="907081"/>
      </dsp:txXfrm>
    </dsp:sp>
    <dsp:sp modelId="{89BB4EF9-50D4-4725-B234-A58DB85810E8}">
      <dsp:nvSpPr>
        <dsp:cNvPr id="0" name=""/>
        <dsp:cNvSpPr/>
      </dsp:nvSpPr>
      <dsp:spPr>
        <a:xfrm>
          <a:off x="6586318" y="2379946"/>
          <a:ext cx="1814163" cy="907081"/>
        </a:xfrm>
        <a:prstGeom prst="rect">
          <a:avLst/>
        </a:prstGeom>
        <a:solidFill>
          <a:srgbClr val="FFFF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IT Equipment Unit Leader</a:t>
          </a:r>
        </a:p>
      </dsp:txBody>
      <dsp:txXfrm>
        <a:off x="6586318" y="2379946"/>
        <a:ext cx="1814163" cy="907081"/>
      </dsp:txXfrm>
    </dsp:sp>
    <dsp:sp modelId="{51A5FFF4-6C5A-497C-AADF-CF4A2B13328E}">
      <dsp:nvSpPr>
        <dsp:cNvPr id="0" name=""/>
        <dsp:cNvSpPr/>
      </dsp:nvSpPr>
      <dsp:spPr>
        <a:xfrm>
          <a:off x="8781456" y="2379946"/>
          <a:ext cx="1814163" cy="907081"/>
        </a:xfrm>
        <a:prstGeom prst="rect">
          <a:avLst/>
        </a:prstGeom>
        <a:solidFill>
          <a:srgbClr val="FFFF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Supply Unit Leader</a:t>
          </a:r>
        </a:p>
      </dsp:txBody>
      <dsp:txXfrm>
        <a:off x="8781456" y="2379946"/>
        <a:ext cx="1814163" cy="90708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9F2D95-D41B-394F-9C78-3C22C779EA59}">
      <dsp:nvSpPr>
        <dsp:cNvPr id="0" name=""/>
        <dsp:cNvSpPr/>
      </dsp:nvSpPr>
      <dsp:spPr>
        <a:xfrm>
          <a:off x="5355145" y="1949397"/>
          <a:ext cx="4098230" cy="480122"/>
        </a:xfrm>
        <a:custGeom>
          <a:avLst/>
          <a:gdLst/>
          <a:ahLst/>
          <a:cxnLst/>
          <a:rect l="0" t="0" r="0" b="0"/>
          <a:pathLst>
            <a:path>
              <a:moveTo>
                <a:pt x="0" y="0"/>
              </a:moveTo>
              <a:lnTo>
                <a:pt x="0" y="240061"/>
              </a:lnTo>
              <a:lnTo>
                <a:pt x="4098230" y="240061"/>
              </a:lnTo>
              <a:lnTo>
                <a:pt x="4098230" y="480122"/>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D3EC75F7-E1F8-CC4F-9B80-98F52A34B8C6}">
      <dsp:nvSpPr>
        <dsp:cNvPr id="0" name=""/>
        <dsp:cNvSpPr/>
      </dsp:nvSpPr>
      <dsp:spPr>
        <a:xfrm>
          <a:off x="5355145" y="1949397"/>
          <a:ext cx="1383210" cy="480122"/>
        </a:xfrm>
        <a:custGeom>
          <a:avLst/>
          <a:gdLst/>
          <a:ahLst/>
          <a:cxnLst/>
          <a:rect l="0" t="0" r="0" b="0"/>
          <a:pathLst>
            <a:path>
              <a:moveTo>
                <a:pt x="0" y="0"/>
              </a:moveTo>
              <a:lnTo>
                <a:pt x="0" y="240061"/>
              </a:lnTo>
              <a:lnTo>
                <a:pt x="1383210" y="240061"/>
              </a:lnTo>
              <a:lnTo>
                <a:pt x="1383210" y="480122"/>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74652359-176C-5E45-8CF3-D5925BD8A2F1}">
      <dsp:nvSpPr>
        <dsp:cNvPr id="0" name=""/>
        <dsp:cNvSpPr/>
      </dsp:nvSpPr>
      <dsp:spPr>
        <a:xfrm>
          <a:off x="3971934" y="1949397"/>
          <a:ext cx="1383210" cy="480122"/>
        </a:xfrm>
        <a:custGeom>
          <a:avLst/>
          <a:gdLst/>
          <a:ahLst/>
          <a:cxnLst/>
          <a:rect l="0" t="0" r="0" b="0"/>
          <a:pathLst>
            <a:path>
              <a:moveTo>
                <a:pt x="1383210" y="0"/>
              </a:moveTo>
              <a:lnTo>
                <a:pt x="1383210" y="240061"/>
              </a:lnTo>
              <a:lnTo>
                <a:pt x="0" y="240061"/>
              </a:lnTo>
              <a:lnTo>
                <a:pt x="0" y="480122"/>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02FEB905-BA06-4203-B487-481B550C7E0A}">
      <dsp:nvSpPr>
        <dsp:cNvPr id="0" name=""/>
        <dsp:cNvSpPr/>
      </dsp:nvSpPr>
      <dsp:spPr>
        <a:xfrm>
          <a:off x="1205513" y="1949397"/>
          <a:ext cx="4149631" cy="480122"/>
        </a:xfrm>
        <a:custGeom>
          <a:avLst/>
          <a:gdLst/>
          <a:ahLst/>
          <a:cxnLst/>
          <a:rect l="0" t="0" r="0" b="0"/>
          <a:pathLst>
            <a:path>
              <a:moveTo>
                <a:pt x="4149631" y="0"/>
              </a:moveTo>
              <a:lnTo>
                <a:pt x="4149631" y="240061"/>
              </a:lnTo>
              <a:lnTo>
                <a:pt x="0" y="240061"/>
              </a:lnTo>
              <a:lnTo>
                <a:pt x="0" y="480122"/>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575F1EC1-1C17-4D5E-B819-C1CEE13153A0}">
      <dsp:nvSpPr>
        <dsp:cNvPr id="0" name=""/>
        <dsp:cNvSpPr/>
      </dsp:nvSpPr>
      <dsp:spPr>
        <a:xfrm>
          <a:off x="3619021" y="1034992"/>
          <a:ext cx="3472247" cy="914405"/>
        </a:xfrm>
        <a:prstGeom prst="rect">
          <a:avLst/>
        </a:prstGeom>
        <a:solidFill>
          <a:srgbClr val="00B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bg1"/>
              </a:solidFill>
            </a:rPr>
            <a:t>Finance/Administration</a:t>
          </a:r>
          <a:br>
            <a:rPr lang="en-US" sz="2000" kern="1200" dirty="0">
              <a:solidFill>
                <a:schemeClr val="bg1"/>
              </a:solidFill>
            </a:rPr>
          </a:br>
          <a:r>
            <a:rPr lang="en-US" sz="2000" kern="1200" dirty="0">
              <a:solidFill>
                <a:schemeClr val="bg1"/>
              </a:solidFill>
            </a:rPr>
            <a:t>Section Chief</a:t>
          </a:r>
        </a:p>
      </dsp:txBody>
      <dsp:txXfrm>
        <a:off x="3619021" y="1034992"/>
        <a:ext cx="3472247" cy="914405"/>
      </dsp:txXfrm>
    </dsp:sp>
    <dsp:sp modelId="{426C8AB7-A25D-4A5A-A74F-6B059E2EF3A7}">
      <dsp:nvSpPr>
        <dsp:cNvPr id="0" name=""/>
        <dsp:cNvSpPr/>
      </dsp:nvSpPr>
      <dsp:spPr>
        <a:xfrm>
          <a:off x="62364" y="2429520"/>
          <a:ext cx="2286298" cy="914405"/>
        </a:xfrm>
        <a:prstGeom prst="rect">
          <a:avLst/>
        </a:prstGeom>
        <a:solidFill>
          <a:srgbClr val="00B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Time Unit Leader</a:t>
          </a:r>
        </a:p>
      </dsp:txBody>
      <dsp:txXfrm>
        <a:off x="62364" y="2429520"/>
        <a:ext cx="2286298" cy="914405"/>
      </dsp:txXfrm>
    </dsp:sp>
    <dsp:sp modelId="{96AC9CE3-62A3-9E40-8F4C-F737BDB3F8CD}">
      <dsp:nvSpPr>
        <dsp:cNvPr id="0" name=""/>
        <dsp:cNvSpPr/>
      </dsp:nvSpPr>
      <dsp:spPr>
        <a:xfrm>
          <a:off x="2828785" y="2429520"/>
          <a:ext cx="2286298" cy="914405"/>
        </a:xfrm>
        <a:prstGeom prst="rect">
          <a:avLst/>
        </a:prstGeom>
        <a:solidFill>
          <a:srgbClr val="00B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Compensation/Claims</a:t>
          </a:r>
          <a:br>
            <a:rPr lang="en-US" sz="1600" kern="1200" dirty="0">
              <a:solidFill>
                <a:schemeClr val="bg1"/>
              </a:solidFill>
            </a:rPr>
          </a:br>
          <a:r>
            <a:rPr lang="en-US" sz="1600" kern="1200" dirty="0">
              <a:solidFill>
                <a:schemeClr val="bg1"/>
              </a:solidFill>
            </a:rPr>
            <a:t>Unit Leader</a:t>
          </a:r>
        </a:p>
      </dsp:txBody>
      <dsp:txXfrm>
        <a:off x="2828785" y="2429520"/>
        <a:ext cx="2286298" cy="914405"/>
      </dsp:txXfrm>
    </dsp:sp>
    <dsp:sp modelId="{4A04B277-E234-E54B-B929-D1D2AFCBE39A}">
      <dsp:nvSpPr>
        <dsp:cNvPr id="0" name=""/>
        <dsp:cNvSpPr/>
      </dsp:nvSpPr>
      <dsp:spPr>
        <a:xfrm>
          <a:off x="5595206" y="2429520"/>
          <a:ext cx="2286298" cy="914405"/>
        </a:xfrm>
        <a:prstGeom prst="rect">
          <a:avLst/>
        </a:prstGeom>
        <a:solidFill>
          <a:srgbClr val="00B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Procurement Unit Leader</a:t>
          </a:r>
        </a:p>
      </dsp:txBody>
      <dsp:txXfrm>
        <a:off x="5595206" y="2429520"/>
        <a:ext cx="2286298" cy="914405"/>
      </dsp:txXfrm>
    </dsp:sp>
    <dsp:sp modelId="{301D9E5C-1741-AC4B-ACFF-C76D5717E895}">
      <dsp:nvSpPr>
        <dsp:cNvPr id="0" name=""/>
        <dsp:cNvSpPr/>
      </dsp:nvSpPr>
      <dsp:spPr>
        <a:xfrm>
          <a:off x="8310226" y="2429520"/>
          <a:ext cx="2286298" cy="914405"/>
        </a:xfrm>
        <a:prstGeom prst="rect">
          <a:avLst/>
        </a:prstGeom>
        <a:solidFill>
          <a:srgbClr val="00B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1"/>
              </a:solidFill>
            </a:rPr>
            <a:t>Cost Unit Leader</a:t>
          </a:r>
        </a:p>
      </dsp:txBody>
      <dsp:txXfrm>
        <a:off x="8310226" y="2429520"/>
        <a:ext cx="2286298" cy="91440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3A6C21-FD1B-4808-A4D7-820C8A6C47CA}">
      <dsp:nvSpPr>
        <dsp:cNvPr id="0" name=""/>
        <dsp:cNvSpPr/>
      </dsp:nvSpPr>
      <dsp:spPr>
        <a:xfrm>
          <a:off x="0" y="0"/>
          <a:ext cx="2500355" cy="1305401"/>
        </a:xfrm>
        <a:prstGeom prst="roundRect">
          <a:avLst>
            <a:gd name="adj" fmla="val 10000"/>
          </a:avLst>
        </a:prstGeom>
        <a:solidFill>
          <a:srgbClr val="186EFF"/>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Incident Objective</a:t>
          </a:r>
        </a:p>
      </dsp:txBody>
      <dsp:txXfrm>
        <a:off x="34215" y="34215"/>
        <a:ext cx="1099763" cy="1236971"/>
      </dsp:txXfrm>
    </dsp:sp>
    <dsp:sp modelId="{2B0FFD8D-96A5-4A30-8B11-9F7048616892}">
      <dsp:nvSpPr>
        <dsp:cNvPr id="0" name=""/>
        <dsp:cNvSpPr/>
      </dsp:nvSpPr>
      <dsp:spPr>
        <a:xfrm>
          <a:off x="220619" y="1522968"/>
          <a:ext cx="2500355" cy="1305401"/>
        </a:xfrm>
        <a:prstGeom prst="roundRect">
          <a:avLst>
            <a:gd name="adj" fmla="val 10000"/>
          </a:avLst>
        </a:prstGeom>
        <a:solidFill>
          <a:srgbClr val="186EFF"/>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Strategies</a:t>
          </a:r>
        </a:p>
      </dsp:txBody>
      <dsp:txXfrm>
        <a:off x="258853" y="1561202"/>
        <a:ext cx="1354757" cy="1228933"/>
      </dsp:txXfrm>
    </dsp:sp>
    <dsp:sp modelId="{9856FC4B-3DF4-4CF5-A285-93E2FF0938B8}">
      <dsp:nvSpPr>
        <dsp:cNvPr id="0" name=""/>
        <dsp:cNvSpPr/>
      </dsp:nvSpPr>
      <dsp:spPr>
        <a:xfrm>
          <a:off x="441239" y="3045936"/>
          <a:ext cx="2500355" cy="1305401"/>
        </a:xfrm>
        <a:prstGeom prst="roundRect">
          <a:avLst>
            <a:gd name="adj" fmla="val 10000"/>
          </a:avLst>
        </a:prstGeom>
        <a:solidFill>
          <a:srgbClr val="186EFF"/>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dirty="0"/>
            <a:t>Tactics</a:t>
          </a:r>
        </a:p>
      </dsp:txBody>
      <dsp:txXfrm>
        <a:off x="479473" y="3084170"/>
        <a:ext cx="1354757" cy="1228933"/>
      </dsp:txXfrm>
    </dsp:sp>
    <dsp:sp modelId="{BF7DBE3F-83B4-4312-B878-152450F3A775}">
      <dsp:nvSpPr>
        <dsp:cNvPr id="0" name=""/>
        <dsp:cNvSpPr/>
      </dsp:nvSpPr>
      <dsp:spPr>
        <a:xfrm>
          <a:off x="1651844" y="989929"/>
          <a:ext cx="848510" cy="848510"/>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1842759" y="989929"/>
        <a:ext cx="466680" cy="638504"/>
      </dsp:txXfrm>
    </dsp:sp>
    <dsp:sp modelId="{1F44C886-42FB-43A5-8799-F8573772D1B1}">
      <dsp:nvSpPr>
        <dsp:cNvPr id="0" name=""/>
        <dsp:cNvSpPr/>
      </dsp:nvSpPr>
      <dsp:spPr>
        <a:xfrm>
          <a:off x="1872464" y="2504195"/>
          <a:ext cx="848510" cy="848510"/>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dirty="0"/>
        </a:p>
      </dsp:txBody>
      <dsp:txXfrm>
        <a:off x="2063379" y="2504195"/>
        <a:ext cx="466680" cy="6385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088394-3EC7-CA44-B20E-BABA2E1E559E}">
      <dsp:nvSpPr>
        <dsp:cNvPr id="0" name=""/>
        <dsp:cNvSpPr/>
      </dsp:nvSpPr>
      <dsp:spPr>
        <a:xfrm>
          <a:off x="1870400" y="1999"/>
          <a:ext cx="1329457" cy="864147"/>
        </a:xfrm>
        <a:prstGeom prst="roundRect">
          <a:avLst/>
        </a:prstGeom>
        <a:solidFill>
          <a:srgbClr val="9BAAB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Focus on Failure</a:t>
          </a:r>
        </a:p>
      </dsp:txBody>
      <dsp:txXfrm>
        <a:off x="1912584" y="44183"/>
        <a:ext cx="1245089" cy="779779"/>
      </dsp:txXfrm>
    </dsp:sp>
    <dsp:sp modelId="{1E743FF8-889B-F044-8673-0D9688E1A96F}">
      <dsp:nvSpPr>
        <dsp:cNvPr id="0" name=""/>
        <dsp:cNvSpPr/>
      </dsp:nvSpPr>
      <dsp:spPr>
        <a:xfrm>
          <a:off x="809689" y="434073"/>
          <a:ext cx="3450878" cy="3450878"/>
        </a:xfrm>
        <a:custGeom>
          <a:avLst/>
          <a:gdLst/>
          <a:ahLst/>
          <a:cxnLst/>
          <a:rect l="0" t="0" r="0" b="0"/>
          <a:pathLst>
            <a:path>
              <a:moveTo>
                <a:pt x="2399287" y="137022"/>
              </a:moveTo>
              <a:arcTo wR="1725439" hR="1725439" stAng="17579276" swAng="1960024"/>
            </a:path>
          </a:pathLst>
        </a:custGeom>
        <a:noFill/>
        <a:ln w="6350" cap="flat" cmpd="sng" algn="ctr">
          <a:solidFill>
            <a:srgbClr val="186EFF"/>
          </a:solidFill>
          <a:prstDash val="solid"/>
          <a:miter lim="800000"/>
        </a:ln>
        <a:effectLst/>
      </dsp:spPr>
      <dsp:style>
        <a:lnRef idx="1">
          <a:scrgbClr r="0" g="0" b="0"/>
        </a:lnRef>
        <a:fillRef idx="0">
          <a:scrgbClr r="0" g="0" b="0"/>
        </a:fillRef>
        <a:effectRef idx="0">
          <a:scrgbClr r="0" g="0" b="0"/>
        </a:effectRef>
        <a:fontRef idx="minor"/>
      </dsp:style>
    </dsp:sp>
    <dsp:sp modelId="{536D51B4-425C-A240-8C23-4DD18FBBA2CD}">
      <dsp:nvSpPr>
        <dsp:cNvPr id="0" name=""/>
        <dsp:cNvSpPr/>
      </dsp:nvSpPr>
      <dsp:spPr>
        <a:xfrm>
          <a:off x="3511390" y="1194248"/>
          <a:ext cx="1329457" cy="864147"/>
        </a:xfrm>
        <a:prstGeom prst="round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Commitment to Resilience</a:t>
          </a:r>
        </a:p>
      </dsp:txBody>
      <dsp:txXfrm>
        <a:off x="3553574" y="1236432"/>
        <a:ext cx="1245089" cy="779779"/>
      </dsp:txXfrm>
    </dsp:sp>
    <dsp:sp modelId="{A0370A91-2C4F-BE47-9AE0-BEA367B555C9}">
      <dsp:nvSpPr>
        <dsp:cNvPr id="0" name=""/>
        <dsp:cNvSpPr/>
      </dsp:nvSpPr>
      <dsp:spPr>
        <a:xfrm>
          <a:off x="809689" y="434073"/>
          <a:ext cx="3450878" cy="3450878"/>
        </a:xfrm>
        <a:custGeom>
          <a:avLst/>
          <a:gdLst/>
          <a:ahLst/>
          <a:cxnLst/>
          <a:rect l="0" t="0" r="0" b="0"/>
          <a:pathLst>
            <a:path>
              <a:moveTo>
                <a:pt x="3448524" y="1635346"/>
              </a:moveTo>
              <a:arcTo wR="1725439" hR="1725439" stAng="21420419" swAng="219513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A265B0D6-6470-BC46-8157-9F7484E34088}">
      <dsp:nvSpPr>
        <dsp:cNvPr id="0" name=""/>
        <dsp:cNvSpPr/>
      </dsp:nvSpPr>
      <dsp:spPr>
        <a:xfrm>
          <a:off x="2884588" y="3123348"/>
          <a:ext cx="1329457" cy="864147"/>
        </a:xfrm>
        <a:prstGeom prst="roundRect">
          <a:avLst/>
        </a:prstGeom>
        <a:solidFill>
          <a:srgbClr val="9BAAB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Deference to Expertise</a:t>
          </a:r>
        </a:p>
      </dsp:txBody>
      <dsp:txXfrm>
        <a:off x="2926772" y="3165532"/>
        <a:ext cx="1245089" cy="779779"/>
      </dsp:txXfrm>
    </dsp:sp>
    <dsp:sp modelId="{C92961A1-85F3-AB4D-9B5B-1182AF2B2E6E}">
      <dsp:nvSpPr>
        <dsp:cNvPr id="0" name=""/>
        <dsp:cNvSpPr/>
      </dsp:nvSpPr>
      <dsp:spPr>
        <a:xfrm>
          <a:off x="809689" y="434073"/>
          <a:ext cx="3450878" cy="3450878"/>
        </a:xfrm>
        <a:custGeom>
          <a:avLst/>
          <a:gdLst/>
          <a:ahLst/>
          <a:cxnLst/>
          <a:rect l="0" t="0" r="0" b="0"/>
          <a:pathLst>
            <a:path>
              <a:moveTo>
                <a:pt x="2068051" y="3416521"/>
              </a:moveTo>
              <a:arcTo wR="1725439" hR="1725439" stAng="4712816" swAng="1374367"/>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2066C0D5-6A39-674C-8BF2-6C556B6D7BBD}">
      <dsp:nvSpPr>
        <dsp:cNvPr id="0" name=""/>
        <dsp:cNvSpPr/>
      </dsp:nvSpPr>
      <dsp:spPr>
        <a:xfrm>
          <a:off x="856212" y="3123348"/>
          <a:ext cx="1329457" cy="864147"/>
        </a:xfrm>
        <a:prstGeom prst="roundRect">
          <a:avLst/>
        </a:prstGeom>
        <a:solidFill>
          <a:srgbClr val="9BAAB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Reluctance to Simplify</a:t>
          </a:r>
        </a:p>
      </dsp:txBody>
      <dsp:txXfrm>
        <a:off x="898396" y="3165532"/>
        <a:ext cx="1245089" cy="779779"/>
      </dsp:txXfrm>
    </dsp:sp>
    <dsp:sp modelId="{B6DC4DE5-639A-C84E-AB35-2CAE4ED1D4CE}">
      <dsp:nvSpPr>
        <dsp:cNvPr id="0" name=""/>
        <dsp:cNvSpPr/>
      </dsp:nvSpPr>
      <dsp:spPr>
        <a:xfrm>
          <a:off x="809689" y="434073"/>
          <a:ext cx="3450878" cy="3450878"/>
        </a:xfrm>
        <a:custGeom>
          <a:avLst/>
          <a:gdLst/>
          <a:ahLst/>
          <a:cxnLst/>
          <a:rect l="0" t="0" r="0" b="0"/>
          <a:pathLst>
            <a:path>
              <a:moveTo>
                <a:pt x="288161" y="2680098"/>
              </a:moveTo>
              <a:arcTo wR="1725439" hR="1725439" stAng="8784442" swAng="2195139"/>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029CF55D-AB6D-C947-B14E-4B618A3014E5}">
      <dsp:nvSpPr>
        <dsp:cNvPr id="0" name=""/>
        <dsp:cNvSpPr/>
      </dsp:nvSpPr>
      <dsp:spPr>
        <a:xfrm>
          <a:off x="229410" y="1194248"/>
          <a:ext cx="1329457" cy="864147"/>
        </a:xfrm>
        <a:prstGeom prst="roundRect">
          <a:avLst/>
        </a:prstGeom>
        <a:solidFill>
          <a:srgbClr val="9BAAB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Operational Sensitivity</a:t>
          </a:r>
        </a:p>
      </dsp:txBody>
      <dsp:txXfrm>
        <a:off x="271594" y="1236432"/>
        <a:ext cx="1245089" cy="779779"/>
      </dsp:txXfrm>
    </dsp:sp>
    <dsp:sp modelId="{DF21C696-8A6F-1641-86BE-C73EB87B3410}">
      <dsp:nvSpPr>
        <dsp:cNvPr id="0" name=""/>
        <dsp:cNvSpPr/>
      </dsp:nvSpPr>
      <dsp:spPr>
        <a:xfrm>
          <a:off x="809689" y="434073"/>
          <a:ext cx="3450878" cy="3450878"/>
        </a:xfrm>
        <a:custGeom>
          <a:avLst/>
          <a:gdLst/>
          <a:ahLst/>
          <a:cxnLst/>
          <a:rect l="0" t="0" r="0" b="0"/>
          <a:pathLst>
            <a:path>
              <a:moveTo>
                <a:pt x="300820" y="751990"/>
              </a:moveTo>
              <a:arcTo wR="1725439" hR="1725439" stAng="12860700" swAng="1960024"/>
            </a:path>
          </a:pathLst>
        </a:custGeom>
        <a:noFill/>
        <a:ln w="6350" cap="flat" cmpd="sng" algn="ctr">
          <a:solidFill>
            <a:schemeClr val="accent1">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7BC62-C992-6449-B617-C7D7ADB3EE77}">
      <dsp:nvSpPr>
        <dsp:cNvPr id="0" name=""/>
        <dsp:cNvSpPr/>
      </dsp:nvSpPr>
      <dsp:spPr>
        <a:xfrm rot="16200000">
          <a:off x="448996" y="-448996"/>
          <a:ext cx="1795986" cy="2693979"/>
        </a:xfrm>
        <a:prstGeom prst="round1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Emergency Management</a:t>
          </a:r>
        </a:p>
      </dsp:txBody>
      <dsp:txXfrm rot="5400000">
        <a:off x="-1" y="1"/>
        <a:ext cx="2693979" cy="1346989"/>
      </dsp:txXfrm>
    </dsp:sp>
    <dsp:sp modelId="{E494DA2A-B972-4D40-9040-4C5456B34E7C}">
      <dsp:nvSpPr>
        <dsp:cNvPr id="0" name=""/>
        <dsp:cNvSpPr/>
      </dsp:nvSpPr>
      <dsp:spPr>
        <a:xfrm>
          <a:off x="2693979" y="0"/>
          <a:ext cx="2693979" cy="1795986"/>
        </a:xfrm>
        <a:prstGeom prst="round1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Business Continuity /</a:t>
          </a:r>
          <a:br>
            <a:rPr lang="en-US" sz="2100" kern="1200" dirty="0"/>
          </a:br>
          <a:r>
            <a:rPr lang="en-US" sz="2100" kern="1200" dirty="0"/>
            <a:t>Continuity of Operations</a:t>
          </a:r>
        </a:p>
      </dsp:txBody>
      <dsp:txXfrm>
        <a:off x="2693979" y="0"/>
        <a:ext cx="2693979" cy="1346989"/>
      </dsp:txXfrm>
    </dsp:sp>
    <dsp:sp modelId="{DD2C45E6-A902-5542-9470-7D3168897CE8}">
      <dsp:nvSpPr>
        <dsp:cNvPr id="0" name=""/>
        <dsp:cNvSpPr/>
      </dsp:nvSpPr>
      <dsp:spPr>
        <a:xfrm rot="10800000">
          <a:off x="0" y="1795986"/>
          <a:ext cx="2693979" cy="1795986"/>
        </a:xfrm>
        <a:prstGeom prst="round1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dirty="0">
              <a:solidFill>
                <a:schemeClr val="tx1"/>
              </a:solidFill>
            </a:rPr>
            <a:t>System </a:t>
          </a:r>
          <a:br>
            <a:rPr lang="en-US" sz="2200" kern="1200" dirty="0">
              <a:solidFill>
                <a:schemeClr val="tx1"/>
              </a:solidFill>
            </a:rPr>
          </a:br>
          <a:r>
            <a:rPr lang="en-US" sz="2200" kern="1200" dirty="0">
              <a:solidFill>
                <a:schemeClr val="tx1"/>
              </a:solidFill>
            </a:rPr>
            <a:t>Interruption</a:t>
          </a:r>
          <a:br>
            <a:rPr lang="en-US" sz="3400" kern="1200" dirty="0">
              <a:solidFill>
                <a:schemeClr val="tx1"/>
              </a:solidFill>
            </a:rPr>
          </a:br>
          <a:r>
            <a:rPr lang="en-US" sz="1800" i="1" kern="1200" dirty="0">
              <a:solidFill>
                <a:schemeClr val="tx1"/>
              </a:solidFill>
            </a:rPr>
            <a:t>(IT, DR, Facilities, etc.)</a:t>
          </a:r>
          <a:endParaRPr lang="en-US" sz="3400" i="1" kern="1200" dirty="0">
            <a:solidFill>
              <a:schemeClr val="tx1"/>
            </a:solidFill>
          </a:endParaRPr>
        </a:p>
      </dsp:txBody>
      <dsp:txXfrm rot="10800000">
        <a:off x="0" y="2244982"/>
        <a:ext cx="2693979" cy="1346989"/>
      </dsp:txXfrm>
    </dsp:sp>
    <dsp:sp modelId="{9C7BCAF0-E266-5B45-A76D-00B2C7B6ED71}">
      <dsp:nvSpPr>
        <dsp:cNvPr id="0" name=""/>
        <dsp:cNvSpPr/>
      </dsp:nvSpPr>
      <dsp:spPr>
        <a:xfrm rot="5400000">
          <a:off x="3142975" y="1346989"/>
          <a:ext cx="1795986" cy="2693979"/>
        </a:xfrm>
        <a:prstGeom prst="round1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Organization</a:t>
          </a:r>
          <a:br>
            <a:rPr lang="en-US" sz="2100" kern="1200" dirty="0"/>
          </a:br>
          <a:r>
            <a:rPr lang="en-US" sz="2100" kern="1200" dirty="0"/>
            <a:t>Operations</a:t>
          </a:r>
        </a:p>
      </dsp:txBody>
      <dsp:txXfrm rot="-5400000">
        <a:off x="2693978" y="2244982"/>
        <a:ext cx="2693979" cy="1346989"/>
      </dsp:txXfrm>
    </dsp:sp>
    <dsp:sp modelId="{189ACD1C-9556-5643-A6F8-9599B66C5EA2}">
      <dsp:nvSpPr>
        <dsp:cNvPr id="0" name=""/>
        <dsp:cNvSpPr/>
      </dsp:nvSpPr>
      <dsp:spPr>
        <a:xfrm>
          <a:off x="1885785" y="1346989"/>
          <a:ext cx="1616387" cy="897993"/>
        </a:xfrm>
        <a:prstGeom prst="roundRect">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Resiliency</a:t>
          </a:r>
          <a:br>
            <a:rPr lang="en-US" sz="2100" kern="1200" dirty="0"/>
          </a:br>
          <a:r>
            <a:rPr lang="en-US" sz="2100" kern="1200" dirty="0"/>
            <a:t>Program</a:t>
          </a:r>
        </a:p>
      </dsp:txBody>
      <dsp:txXfrm>
        <a:off x="1929621" y="1390825"/>
        <a:ext cx="1528715" cy="8103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C92E5B-06E6-4F17-A546-4BF73A6717E2}">
      <dsp:nvSpPr>
        <dsp:cNvPr id="0" name=""/>
        <dsp:cNvSpPr/>
      </dsp:nvSpPr>
      <dsp:spPr>
        <a:xfrm>
          <a:off x="4692" y="1336"/>
          <a:ext cx="10021261" cy="107430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t>Hazard Vulnerability Analysis</a:t>
          </a:r>
          <a:endParaRPr lang="en-US" sz="3800" i="1" kern="1200" dirty="0"/>
        </a:p>
      </dsp:txBody>
      <dsp:txXfrm>
        <a:off x="36157" y="32801"/>
        <a:ext cx="9958331" cy="1011371"/>
      </dsp:txXfrm>
    </dsp:sp>
    <dsp:sp modelId="{C65B5D82-CC5E-480D-8839-E3E0D6B1516B}">
      <dsp:nvSpPr>
        <dsp:cNvPr id="0" name=""/>
        <dsp:cNvSpPr/>
      </dsp:nvSpPr>
      <dsp:spPr>
        <a:xfrm>
          <a:off x="4692" y="1204410"/>
          <a:ext cx="10021261" cy="107430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marL="0" lvl="0" indent="0" algn="ctr" defTabSz="1689100">
            <a:lnSpc>
              <a:spcPct val="90000"/>
            </a:lnSpc>
            <a:spcBef>
              <a:spcPct val="0"/>
            </a:spcBef>
            <a:spcAft>
              <a:spcPct val="35000"/>
            </a:spcAft>
            <a:buNone/>
          </a:pPr>
          <a:r>
            <a:rPr lang="en-US" sz="3800" kern="1200" dirty="0"/>
            <a:t>Integrated Preparedness Plan </a:t>
          </a:r>
          <a:br>
            <a:rPr lang="en-US" sz="3800" kern="1200" dirty="0"/>
          </a:br>
          <a:r>
            <a:rPr lang="en-US" sz="2000" i="1" kern="1200" dirty="0"/>
            <a:t>(Training &amp; Exercises)</a:t>
          </a:r>
          <a:endParaRPr lang="en-US" sz="3800" i="1" kern="1200" dirty="0"/>
        </a:p>
      </dsp:txBody>
      <dsp:txXfrm>
        <a:off x="36157" y="1235875"/>
        <a:ext cx="9958331" cy="1011371"/>
      </dsp:txXfrm>
    </dsp:sp>
    <dsp:sp modelId="{3F48BBD0-7ECE-42D9-9991-8E1F99F643E2}">
      <dsp:nvSpPr>
        <dsp:cNvPr id="0" name=""/>
        <dsp:cNvSpPr/>
      </dsp:nvSpPr>
      <dsp:spPr>
        <a:xfrm>
          <a:off x="4692" y="2407484"/>
          <a:ext cx="4976277" cy="1074301"/>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Emergency Operations Plan</a:t>
          </a:r>
        </a:p>
      </dsp:txBody>
      <dsp:txXfrm>
        <a:off x="36157" y="2438949"/>
        <a:ext cx="4913347" cy="1011371"/>
      </dsp:txXfrm>
    </dsp:sp>
    <dsp:sp modelId="{64BF96A6-A440-41B5-AAFC-505D8F7D9555}">
      <dsp:nvSpPr>
        <dsp:cNvPr id="0" name=""/>
        <dsp:cNvSpPr/>
      </dsp:nvSpPr>
      <dsp:spPr>
        <a:xfrm>
          <a:off x="4692" y="3610557"/>
          <a:ext cx="1635857" cy="10743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lumMod val="75000"/>
                  <a:lumOff val="25000"/>
                </a:schemeClr>
              </a:solidFill>
            </a:rPr>
            <a:t>Evacuation Plan</a:t>
          </a:r>
        </a:p>
      </dsp:txBody>
      <dsp:txXfrm>
        <a:off x="36157" y="3642022"/>
        <a:ext cx="1572927" cy="1011371"/>
      </dsp:txXfrm>
    </dsp:sp>
    <dsp:sp modelId="{32B0B06B-E541-417A-9E9D-8541E3398638}">
      <dsp:nvSpPr>
        <dsp:cNvPr id="0" name=""/>
        <dsp:cNvSpPr/>
      </dsp:nvSpPr>
      <dsp:spPr>
        <a:xfrm>
          <a:off x="1674902" y="3610557"/>
          <a:ext cx="1635857" cy="10743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lumMod val="75000"/>
                  <a:lumOff val="25000"/>
                </a:schemeClr>
              </a:solidFill>
            </a:rPr>
            <a:t>Disaster Inventory</a:t>
          </a:r>
        </a:p>
      </dsp:txBody>
      <dsp:txXfrm>
        <a:off x="1706367" y="3642022"/>
        <a:ext cx="1572927" cy="1011371"/>
      </dsp:txXfrm>
    </dsp:sp>
    <dsp:sp modelId="{275D1909-917B-4222-A2D7-ACEC38A7AD6B}">
      <dsp:nvSpPr>
        <dsp:cNvPr id="0" name=""/>
        <dsp:cNvSpPr/>
      </dsp:nvSpPr>
      <dsp:spPr>
        <a:xfrm>
          <a:off x="3345112" y="3610557"/>
          <a:ext cx="1635857" cy="10743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lumMod val="75000"/>
                  <a:lumOff val="25000"/>
                </a:schemeClr>
              </a:solidFill>
            </a:rPr>
            <a:t>Crisis Communications Plan</a:t>
          </a:r>
        </a:p>
      </dsp:txBody>
      <dsp:txXfrm>
        <a:off x="3376577" y="3642022"/>
        <a:ext cx="1572927" cy="1011371"/>
      </dsp:txXfrm>
    </dsp:sp>
    <dsp:sp modelId="{45509B8D-CA92-4698-ACAE-C34F9A3D42BD}">
      <dsp:nvSpPr>
        <dsp:cNvPr id="0" name=""/>
        <dsp:cNvSpPr/>
      </dsp:nvSpPr>
      <dsp:spPr>
        <a:xfrm>
          <a:off x="5049676" y="2407484"/>
          <a:ext cx="4976277" cy="1074301"/>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US" sz="3200" kern="1200" dirty="0"/>
            <a:t>Business Continuity Plan</a:t>
          </a:r>
        </a:p>
      </dsp:txBody>
      <dsp:txXfrm>
        <a:off x="5081141" y="2438949"/>
        <a:ext cx="4913347" cy="1011371"/>
      </dsp:txXfrm>
    </dsp:sp>
    <dsp:sp modelId="{A082F857-CA35-4D8E-A677-EBDAC1B2EADE}">
      <dsp:nvSpPr>
        <dsp:cNvPr id="0" name=""/>
        <dsp:cNvSpPr/>
      </dsp:nvSpPr>
      <dsp:spPr>
        <a:xfrm>
          <a:off x="5049676" y="3610557"/>
          <a:ext cx="1635857" cy="10743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lumMod val="75000"/>
                  <a:lumOff val="25000"/>
                </a:schemeClr>
              </a:solidFill>
            </a:rPr>
            <a:t>Disaster Recovery Plan/ Procedures</a:t>
          </a:r>
        </a:p>
      </dsp:txBody>
      <dsp:txXfrm>
        <a:off x="5081141" y="3642022"/>
        <a:ext cx="1572927" cy="1011371"/>
      </dsp:txXfrm>
    </dsp:sp>
    <dsp:sp modelId="{439896E6-1256-472E-93BF-063DB85B2134}">
      <dsp:nvSpPr>
        <dsp:cNvPr id="0" name=""/>
        <dsp:cNvSpPr/>
      </dsp:nvSpPr>
      <dsp:spPr>
        <a:xfrm>
          <a:off x="6719886" y="3610557"/>
          <a:ext cx="1635857" cy="10743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lumMod val="75000"/>
                  <a:lumOff val="25000"/>
                </a:schemeClr>
              </a:solidFill>
            </a:rPr>
            <a:t>Business Impact Analysis (BIA)</a:t>
          </a:r>
        </a:p>
      </dsp:txBody>
      <dsp:txXfrm>
        <a:off x="6751351" y="3642022"/>
        <a:ext cx="1572927" cy="1011371"/>
      </dsp:txXfrm>
    </dsp:sp>
    <dsp:sp modelId="{DDF65644-BC15-42F0-8FCF-00DE1FB48CF4}">
      <dsp:nvSpPr>
        <dsp:cNvPr id="0" name=""/>
        <dsp:cNvSpPr/>
      </dsp:nvSpPr>
      <dsp:spPr>
        <a:xfrm>
          <a:off x="8390096" y="3610557"/>
          <a:ext cx="1635857" cy="107430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lumMod val="75000"/>
                  <a:lumOff val="25000"/>
                </a:schemeClr>
              </a:solidFill>
            </a:rPr>
            <a:t>Dept. Specific Plans / Recovery Strategies</a:t>
          </a:r>
        </a:p>
      </dsp:txBody>
      <dsp:txXfrm>
        <a:off x="8421561" y="3642022"/>
        <a:ext cx="1572927" cy="10113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8CE1C1-C135-4CDC-A188-48CDD35F894B}">
      <dsp:nvSpPr>
        <dsp:cNvPr id="0" name=""/>
        <dsp:cNvSpPr/>
      </dsp:nvSpPr>
      <dsp:spPr>
        <a:xfrm>
          <a:off x="1606" y="2014367"/>
          <a:ext cx="2849138" cy="1424569"/>
        </a:xfrm>
        <a:prstGeom prst="roundRect">
          <a:avLst>
            <a:gd name="adj" fmla="val 10000"/>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t>.</a:t>
          </a:r>
        </a:p>
      </dsp:txBody>
      <dsp:txXfrm>
        <a:off x="43330" y="2056091"/>
        <a:ext cx="2765690" cy="1341121"/>
      </dsp:txXfrm>
    </dsp:sp>
    <dsp:sp modelId="{4B863D64-CC5C-4132-ACBF-1947522F2E5A}">
      <dsp:nvSpPr>
        <dsp:cNvPr id="0" name=""/>
        <dsp:cNvSpPr/>
      </dsp:nvSpPr>
      <dsp:spPr>
        <a:xfrm rot="18241781">
          <a:off x="2413064" y="1879469"/>
          <a:ext cx="1987749" cy="47021"/>
        </a:xfrm>
        <a:custGeom>
          <a:avLst/>
          <a:gdLst/>
          <a:ahLst/>
          <a:cxnLst/>
          <a:rect l="0" t="0" r="0" b="0"/>
          <a:pathLst>
            <a:path>
              <a:moveTo>
                <a:pt x="0" y="23510"/>
              </a:moveTo>
              <a:lnTo>
                <a:pt x="1987749" y="23510"/>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357245" y="1853286"/>
        <a:ext cx="99387" cy="99387"/>
      </dsp:txXfrm>
    </dsp:sp>
    <dsp:sp modelId="{D7806284-2344-4D39-874C-B54B2A8DCC86}">
      <dsp:nvSpPr>
        <dsp:cNvPr id="0" name=""/>
        <dsp:cNvSpPr/>
      </dsp:nvSpPr>
      <dsp:spPr>
        <a:xfrm>
          <a:off x="3963134" y="367024"/>
          <a:ext cx="2849138" cy="1424569"/>
        </a:xfrm>
        <a:prstGeom prst="roundRect">
          <a:avLst>
            <a:gd name="adj" fmla="val 10000"/>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Resource Management</a:t>
          </a:r>
        </a:p>
      </dsp:txBody>
      <dsp:txXfrm>
        <a:off x="4004858" y="408748"/>
        <a:ext cx="2765690" cy="1341121"/>
      </dsp:txXfrm>
    </dsp:sp>
    <dsp:sp modelId="{8546C6BD-E442-4D9A-AB3A-CB16D7D6FFB5}">
      <dsp:nvSpPr>
        <dsp:cNvPr id="0" name=""/>
        <dsp:cNvSpPr/>
      </dsp:nvSpPr>
      <dsp:spPr>
        <a:xfrm>
          <a:off x="2850745" y="2703141"/>
          <a:ext cx="1130680" cy="47021"/>
        </a:xfrm>
        <a:custGeom>
          <a:avLst/>
          <a:gdLst/>
          <a:ahLst/>
          <a:cxnLst/>
          <a:rect l="0" t="0" r="0" b="0"/>
          <a:pathLst>
            <a:path>
              <a:moveTo>
                <a:pt x="0" y="23510"/>
              </a:moveTo>
              <a:lnTo>
                <a:pt x="1130680" y="23510"/>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387818" y="2698384"/>
        <a:ext cx="56534" cy="56534"/>
      </dsp:txXfrm>
    </dsp:sp>
    <dsp:sp modelId="{736022E4-FD98-4A9E-A5A7-896DE277BA90}">
      <dsp:nvSpPr>
        <dsp:cNvPr id="0" name=""/>
        <dsp:cNvSpPr/>
      </dsp:nvSpPr>
      <dsp:spPr>
        <a:xfrm>
          <a:off x="3981425" y="2014367"/>
          <a:ext cx="2849138" cy="1424569"/>
        </a:xfrm>
        <a:prstGeom prst="roundRect">
          <a:avLst>
            <a:gd name="adj" fmla="val 10000"/>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Command and Coordination</a:t>
          </a:r>
        </a:p>
      </dsp:txBody>
      <dsp:txXfrm>
        <a:off x="4023149" y="2056091"/>
        <a:ext cx="2765690" cy="1341121"/>
      </dsp:txXfrm>
    </dsp:sp>
    <dsp:sp modelId="{499C219F-8AA8-4613-A68D-023975946792}">
      <dsp:nvSpPr>
        <dsp:cNvPr id="0" name=""/>
        <dsp:cNvSpPr/>
      </dsp:nvSpPr>
      <dsp:spPr>
        <a:xfrm rot="19413072">
          <a:off x="6694216" y="2289033"/>
          <a:ext cx="1394058" cy="47021"/>
        </a:xfrm>
        <a:custGeom>
          <a:avLst/>
          <a:gdLst/>
          <a:ahLst/>
          <a:cxnLst/>
          <a:rect l="0" t="0" r="0" b="0"/>
          <a:pathLst>
            <a:path>
              <a:moveTo>
                <a:pt x="0" y="23510"/>
              </a:moveTo>
              <a:lnTo>
                <a:pt x="1394058" y="23510"/>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356394" y="2277692"/>
        <a:ext cx="69702" cy="69702"/>
      </dsp:txXfrm>
    </dsp:sp>
    <dsp:sp modelId="{91E2CFDF-87EB-4C83-93E4-A94D233F5317}">
      <dsp:nvSpPr>
        <dsp:cNvPr id="0" name=""/>
        <dsp:cNvSpPr/>
      </dsp:nvSpPr>
      <dsp:spPr>
        <a:xfrm>
          <a:off x="7951927" y="1186151"/>
          <a:ext cx="2849138" cy="1424569"/>
        </a:xfrm>
        <a:prstGeom prst="roundRect">
          <a:avLst>
            <a:gd name="adj" fmla="val 10000"/>
          </a:avLst>
        </a:prstGeom>
        <a:solidFill>
          <a:srgbClr val="9BAAB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ysClr val="windowText" lastClr="000000"/>
              </a:solidFill>
            </a:rPr>
            <a:t>Incident Command System</a:t>
          </a:r>
        </a:p>
      </dsp:txBody>
      <dsp:txXfrm>
        <a:off x="7993651" y="1227875"/>
        <a:ext cx="2765690" cy="1341121"/>
      </dsp:txXfrm>
    </dsp:sp>
    <dsp:sp modelId="{F05B05E9-7C53-409B-880A-2F747280603C}">
      <dsp:nvSpPr>
        <dsp:cNvPr id="0" name=""/>
        <dsp:cNvSpPr/>
      </dsp:nvSpPr>
      <dsp:spPr>
        <a:xfrm rot="2150591">
          <a:off x="6699577" y="3108160"/>
          <a:ext cx="1383336" cy="47021"/>
        </a:xfrm>
        <a:custGeom>
          <a:avLst/>
          <a:gdLst/>
          <a:ahLst/>
          <a:cxnLst/>
          <a:rect l="0" t="0" r="0" b="0"/>
          <a:pathLst>
            <a:path>
              <a:moveTo>
                <a:pt x="0" y="23510"/>
              </a:moveTo>
              <a:lnTo>
                <a:pt x="1383336" y="23510"/>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356662" y="3097087"/>
        <a:ext cx="69166" cy="69166"/>
      </dsp:txXfrm>
    </dsp:sp>
    <dsp:sp modelId="{6F197097-D84D-41A5-ACAC-A857BC3D7812}">
      <dsp:nvSpPr>
        <dsp:cNvPr id="0" name=""/>
        <dsp:cNvSpPr/>
      </dsp:nvSpPr>
      <dsp:spPr>
        <a:xfrm>
          <a:off x="7951927" y="2824405"/>
          <a:ext cx="2849138" cy="1424569"/>
        </a:xfrm>
        <a:prstGeom prst="roundRect">
          <a:avLst>
            <a:gd name="adj" fmla="val 10000"/>
          </a:avLst>
        </a:prstGeom>
        <a:solidFill>
          <a:srgbClr val="9BAAB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ysClr val="windowText" lastClr="000000"/>
              </a:solidFill>
            </a:rPr>
            <a:t>Emergency Operations Center</a:t>
          </a:r>
        </a:p>
      </dsp:txBody>
      <dsp:txXfrm>
        <a:off x="7993651" y="2866129"/>
        <a:ext cx="2765690" cy="1341121"/>
      </dsp:txXfrm>
    </dsp:sp>
    <dsp:sp modelId="{4408194F-0261-457C-85A7-60C3937B6669}">
      <dsp:nvSpPr>
        <dsp:cNvPr id="0" name=""/>
        <dsp:cNvSpPr/>
      </dsp:nvSpPr>
      <dsp:spPr>
        <a:xfrm rot="3340492">
          <a:off x="2420583" y="3517724"/>
          <a:ext cx="1972711" cy="47021"/>
        </a:xfrm>
        <a:custGeom>
          <a:avLst/>
          <a:gdLst/>
          <a:ahLst/>
          <a:cxnLst/>
          <a:rect l="0" t="0" r="0" b="0"/>
          <a:pathLst>
            <a:path>
              <a:moveTo>
                <a:pt x="0" y="23510"/>
              </a:moveTo>
              <a:lnTo>
                <a:pt x="1972711" y="23510"/>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n-US" sz="700" kern="1200"/>
        </a:p>
      </dsp:txBody>
      <dsp:txXfrm>
        <a:off x="3357621" y="3491917"/>
        <a:ext cx="98635" cy="98635"/>
      </dsp:txXfrm>
    </dsp:sp>
    <dsp:sp modelId="{4EF35186-930F-4E42-A546-C1493F01CDFA}">
      <dsp:nvSpPr>
        <dsp:cNvPr id="0" name=""/>
        <dsp:cNvSpPr/>
      </dsp:nvSpPr>
      <dsp:spPr>
        <a:xfrm>
          <a:off x="3963134" y="3643533"/>
          <a:ext cx="2849138" cy="1424569"/>
        </a:xfrm>
        <a:prstGeom prst="roundRect">
          <a:avLst>
            <a:gd name="adj" fmla="val 10000"/>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Communications &amp; Information Management</a:t>
          </a:r>
        </a:p>
      </dsp:txBody>
      <dsp:txXfrm>
        <a:off x="4004858" y="3685257"/>
        <a:ext cx="2765690" cy="134112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10A583-7607-8240-A3AC-E76F730E4BF2}">
      <dsp:nvSpPr>
        <dsp:cNvPr id="0" name=""/>
        <dsp:cNvSpPr/>
      </dsp:nvSpPr>
      <dsp:spPr>
        <a:xfrm>
          <a:off x="3637" y="331377"/>
          <a:ext cx="1969692" cy="1181815"/>
        </a:xfrm>
        <a:prstGeom prst="roundRect">
          <a:avLst/>
        </a:prstGeom>
        <a:solidFill>
          <a:schemeClr val="accent2">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Common</a:t>
          </a:r>
          <a:br>
            <a:rPr lang="en-US" sz="1500" kern="1200" dirty="0">
              <a:solidFill>
                <a:schemeClr val="tx1"/>
              </a:solidFill>
            </a:rPr>
          </a:br>
          <a:r>
            <a:rPr lang="en-US" sz="1500" kern="1200" dirty="0">
              <a:solidFill>
                <a:schemeClr val="tx1"/>
              </a:solidFill>
            </a:rPr>
            <a:t>Terminology</a:t>
          </a:r>
        </a:p>
      </dsp:txBody>
      <dsp:txXfrm>
        <a:off x="61328" y="389068"/>
        <a:ext cx="1854310" cy="1066433"/>
      </dsp:txXfrm>
    </dsp:sp>
    <dsp:sp modelId="{69696570-4FFB-6E48-8A1A-90C5C6607FBF}">
      <dsp:nvSpPr>
        <dsp:cNvPr id="0" name=""/>
        <dsp:cNvSpPr/>
      </dsp:nvSpPr>
      <dsp:spPr>
        <a:xfrm>
          <a:off x="2170299" y="331377"/>
          <a:ext cx="1969692" cy="1181815"/>
        </a:xfrm>
        <a:prstGeom prst="roundRect">
          <a:avLst/>
        </a:prstGeom>
        <a:solidFill>
          <a:schemeClr val="accent3">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Modular</a:t>
          </a:r>
          <a:br>
            <a:rPr lang="en-US" sz="1500" kern="1200" dirty="0">
              <a:solidFill>
                <a:schemeClr val="tx1"/>
              </a:solidFill>
            </a:rPr>
          </a:br>
          <a:r>
            <a:rPr lang="en-US" sz="1500" kern="1200" dirty="0">
              <a:solidFill>
                <a:schemeClr val="tx1"/>
              </a:solidFill>
            </a:rPr>
            <a:t>Organization</a:t>
          </a:r>
        </a:p>
      </dsp:txBody>
      <dsp:txXfrm>
        <a:off x="2227990" y="389068"/>
        <a:ext cx="1854310" cy="1066433"/>
      </dsp:txXfrm>
    </dsp:sp>
    <dsp:sp modelId="{DA43B2F3-6C9B-594A-B1F9-2E366F8CC825}">
      <dsp:nvSpPr>
        <dsp:cNvPr id="0" name=""/>
        <dsp:cNvSpPr/>
      </dsp:nvSpPr>
      <dsp:spPr>
        <a:xfrm>
          <a:off x="4336961" y="331377"/>
          <a:ext cx="1969692" cy="1181815"/>
        </a:xfrm>
        <a:prstGeom prst="roundRect">
          <a:avLst/>
        </a:prstGeom>
        <a:solidFill>
          <a:schemeClr val="accent4">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Management by Objectives</a:t>
          </a:r>
        </a:p>
      </dsp:txBody>
      <dsp:txXfrm>
        <a:off x="4394652" y="389068"/>
        <a:ext cx="1854310" cy="1066433"/>
      </dsp:txXfrm>
    </dsp:sp>
    <dsp:sp modelId="{282BDEFF-D667-CE4C-8A6E-2A09243B8608}">
      <dsp:nvSpPr>
        <dsp:cNvPr id="0" name=""/>
        <dsp:cNvSpPr/>
      </dsp:nvSpPr>
      <dsp:spPr>
        <a:xfrm>
          <a:off x="6503623" y="331377"/>
          <a:ext cx="1969692" cy="1181815"/>
        </a:xfrm>
        <a:prstGeom prst="roundRect">
          <a:avLst/>
        </a:prstGeom>
        <a:solidFill>
          <a:schemeClr val="accent5">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Incident Action Planning</a:t>
          </a:r>
        </a:p>
      </dsp:txBody>
      <dsp:txXfrm>
        <a:off x="6561314" y="389068"/>
        <a:ext cx="1854310" cy="1066433"/>
      </dsp:txXfrm>
    </dsp:sp>
    <dsp:sp modelId="{DC1518EA-7D51-664A-B070-262B5C1E50EE}">
      <dsp:nvSpPr>
        <dsp:cNvPr id="0" name=""/>
        <dsp:cNvSpPr/>
      </dsp:nvSpPr>
      <dsp:spPr>
        <a:xfrm>
          <a:off x="8670285" y="331377"/>
          <a:ext cx="1969692" cy="1181815"/>
        </a:xfrm>
        <a:prstGeom prst="roundRect">
          <a:avLst/>
        </a:prstGeom>
        <a:solidFill>
          <a:schemeClr val="accent6">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Manageable Span of Control</a:t>
          </a:r>
        </a:p>
      </dsp:txBody>
      <dsp:txXfrm>
        <a:off x="8727976" y="389068"/>
        <a:ext cx="1854310" cy="1066433"/>
      </dsp:txXfrm>
    </dsp:sp>
    <dsp:sp modelId="{7968BEE9-A0B4-D94F-AD59-6E5EF4B29033}">
      <dsp:nvSpPr>
        <dsp:cNvPr id="0" name=""/>
        <dsp:cNvSpPr/>
      </dsp:nvSpPr>
      <dsp:spPr>
        <a:xfrm>
          <a:off x="3637" y="1710162"/>
          <a:ext cx="1969692" cy="118181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Incident Facilities &amp; Locations</a:t>
          </a:r>
        </a:p>
      </dsp:txBody>
      <dsp:txXfrm>
        <a:off x="61328" y="1767853"/>
        <a:ext cx="1854310" cy="1066433"/>
      </dsp:txXfrm>
    </dsp:sp>
    <dsp:sp modelId="{F79511AA-5638-DC44-AB66-6B0011322B8A}">
      <dsp:nvSpPr>
        <dsp:cNvPr id="0" name=""/>
        <dsp:cNvSpPr/>
      </dsp:nvSpPr>
      <dsp:spPr>
        <a:xfrm>
          <a:off x="2170299" y="1710162"/>
          <a:ext cx="1969692" cy="118181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Comprehensive Resource Management</a:t>
          </a:r>
        </a:p>
      </dsp:txBody>
      <dsp:txXfrm>
        <a:off x="2227990" y="1767853"/>
        <a:ext cx="1854310" cy="1066433"/>
      </dsp:txXfrm>
    </dsp:sp>
    <dsp:sp modelId="{926E87F7-2886-404E-B91E-6E81FA38DABE}">
      <dsp:nvSpPr>
        <dsp:cNvPr id="0" name=""/>
        <dsp:cNvSpPr/>
      </dsp:nvSpPr>
      <dsp:spPr>
        <a:xfrm>
          <a:off x="4336961" y="1710162"/>
          <a:ext cx="1969692" cy="118181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Integrated Communications</a:t>
          </a:r>
        </a:p>
      </dsp:txBody>
      <dsp:txXfrm>
        <a:off x="4394652" y="1767853"/>
        <a:ext cx="1854310" cy="1066433"/>
      </dsp:txXfrm>
    </dsp:sp>
    <dsp:sp modelId="{80A43126-3075-024A-AC7F-8CE8F2BBE627}">
      <dsp:nvSpPr>
        <dsp:cNvPr id="0" name=""/>
        <dsp:cNvSpPr/>
      </dsp:nvSpPr>
      <dsp:spPr>
        <a:xfrm>
          <a:off x="6503623" y="1710162"/>
          <a:ext cx="1969692" cy="1181815"/>
        </a:xfrm>
        <a:prstGeom prst="roundRect">
          <a:avLst/>
        </a:prstGeom>
        <a:solidFill>
          <a:schemeClr val="accent5">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Establishment and Transfer of Command</a:t>
          </a:r>
        </a:p>
      </dsp:txBody>
      <dsp:txXfrm>
        <a:off x="6561314" y="1767853"/>
        <a:ext cx="1854310" cy="1066433"/>
      </dsp:txXfrm>
    </dsp:sp>
    <dsp:sp modelId="{D2AAD021-8AF7-1F4E-B67F-68A642CA63FB}">
      <dsp:nvSpPr>
        <dsp:cNvPr id="0" name=""/>
        <dsp:cNvSpPr/>
      </dsp:nvSpPr>
      <dsp:spPr>
        <a:xfrm>
          <a:off x="8670285" y="1710162"/>
          <a:ext cx="1969692" cy="1181815"/>
        </a:xfrm>
        <a:prstGeom prst="roundRect">
          <a:avLst/>
        </a:prstGeom>
        <a:solidFill>
          <a:schemeClr val="accent6">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Unified Command</a:t>
          </a:r>
        </a:p>
      </dsp:txBody>
      <dsp:txXfrm>
        <a:off x="8727976" y="1767853"/>
        <a:ext cx="1854310" cy="1066433"/>
      </dsp:txXfrm>
    </dsp:sp>
    <dsp:sp modelId="{7009E218-97F1-FF43-88EA-C862A63ABE82}">
      <dsp:nvSpPr>
        <dsp:cNvPr id="0" name=""/>
        <dsp:cNvSpPr/>
      </dsp:nvSpPr>
      <dsp:spPr>
        <a:xfrm>
          <a:off x="1086968" y="3088947"/>
          <a:ext cx="1969692" cy="1181815"/>
        </a:xfrm>
        <a:prstGeom prst="roundRect">
          <a:avLst/>
        </a:prstGeom>
        <a:solidFill>
          <a:schemeClr val="accent2">
            <a:hueOff val="0"/>
            <a:satOff val="0"/>
            <a:lumOff val="0"/>
            <a:alphaOff val="0"/>
          </a:schemeClr>
        </a:solidFill>
        <a:ln w="38100" cap="flat" cmpd="sng" algn="ctr">
          <a:solidFill>
            <a:srgbClr val="186EFF"/>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Chain of Command and Unity of Command</a:t>
          </a:r>
        </a:p>
      </dsp:txBody>
      <dsp:txXfrm>
        <a:off x="1144659" y="3146638"/>
        <a:ext cx="1854310" cy="1066433"/>
      </dsp:txXfrm>
    </dsp:sp>
    <dsp:sp modelId="{14CC62D0-DF0E-794C-8BB6-BE87290F38DC}">
      <dsp:nvSpPr>
        <dsp:cNvPr id="0" name=""/>
        <dsp:cNvSpPr/>
      </dsp:nvSpPr>
      <dsp:spPr>
        <a:xfrm>
          <a:off x="3253630" y="3088947"/>
          <a:ext cx="1969692" cy="118181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Accountability</a:t>
          </a:r>
        </a:p>
      </dsp:txBody>
      <dsp:txXfrm>
        <a:off x="3311321" y="3146638"/>
        <a:ext cx="1854310" cy="1066433"/>
      </dsp:txXfrm>
    </dsp:sp>
    <dsp:sp modelId="{0CE176B2-0209-0E46-9635-44DDBB1F21DB}">
      <dsp:nvSpPr>
        <dsp:cNvPr id="0" name=""/>
        <dsp:cNvSpPr/>
      </dsp:nvSpPr>
      <dsp:spPr>
        <a:xfrm>
          <a:off x="5420292" y="3088947"/>
          <a:ext cx="1969692" cy="118181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Dispatch/Deployment</a:t>
          </a:r>
        </a:p>
      </dsp:txBody>
      <dsp:txXfrm>
        <a:off x="5477983" y="3146638"/>
        <a:ext cx="1854310" cy="1066433"/>
      </dsp:txXfrm>
    </dsp:sp>
    <dsp:sp modelId="{966C8CFC-13BF-0944-9786-4E81A95EA4FC}">
      <dsp:nvSpPr>
        <dsp:cNvPr id="0" name=""/>
        <dsp:cNvSpPr/>
      </dsp:nvSpPr>
      <dsp:spPr>
        <a:xfrm>
          <a:off x="7586954" y="3088947"/>
          <a:ext cx="1969692" cy="118181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Information and Intelligence Management</a:t>
          </a:r>
        </a:p>
      </dsp:txBody>
      <dsp:txXfrm>
        <a:off x="7644645" y="3146638"/>
        <a:ext cx="1854310" cy="10664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C703DA-66CF-4C00-BB75-D5A8E689E69C}">
      <dsp:nvSpPr>
        <dsp:cNvPr id="0" name=""/>
        <dsp:cNvSpPr/>
      </dsp:nvSpPr>
      <dsp:spPr>
        <a:xfrm>
          <a:off x="4470400" y="861312"/>
          <a:ext cx="1201148" cy="2712104"/>
        </a:xfrm>
        <a:custGeom>
          <a:avLst/>
          <a:gdLst/>
          <a:ahLst/>
          <a:cxnLst/>
          <a:rect l="0" t="0" r="0" b="0"/>
          <a:pathLst>
            <a:path>
              <a:moveTo>
                <a:pt x="0" y="0"/>
              </a:moveTo>
              <a:lnTo>
                <a:pt x="0" y="2712104"/>
              </a:lnTo>
              <a:lnTo>
                <a:pt x="1201148" y="271210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BD1A203A-6B50-414B-9243-ECE878CEFD92}">
      <dsp:nvSpPr>
        <dsp:cNvPr id="0" name=""/>
        <dsp:cNvSpPr/>
      </dsp:nvSpPr>
      <dsp:spPr>
        <a:xfrm>
          <a:off x="4470400" y="861312"/>
          <a:ext cx="1193104" cy="2059281"/>
        </a:xfrm>
        <a:custGeom>
          <a:avLst/>
          <a:gdLst/>
          <a:ahLst/>
          <a:cxnLst/>
          <a:rect l="0" t="0" r="0" b="0"/>
          <a:pathLst>
            <a:path>
              <a:moveTo>
                <a:pt x="0" y="0"/>
              </a:moveTo>
              <a:lnTo>
                <a:pt x="0" y="2059281"/>
              </a:lnTo>
              <a:lnTo>
                <a:pt x="1193104" y="2059281"/>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DDB2F485-586D-49BC-9B05-B73A7E6EF67D}">
      <dsp:nvSpPr>
        <dsp:cNvPr id="0" name=""/>
        <dsp:cNvSpPr/>
      </dsp:nvSpPr>
      <dsp:spPr>
        <a:xfrm>
          <a:off x="4470400" y="861312"/>
          <a:ext cx="1204794" cy="1404539"/>
        </a:xfrm>
        <a:custGeom>
          <a:avLst/>
          <a:gdLst/>
          <a:ahLst/>
          <a:cxnLst/>
          <a:rect l="0" t="0" r="0" b="0"/>
          <a:pathLst>
            <a:path>
              <a:moveTo>
                <a:pt x="0" y="0"/>
              </a:moveTo>
              <a:lnTo>
                <a:pt x="0" y="1404539"/>
              </a:lnTo>
              <a:lnTo>
                <a:pt x="1204794" y="1404539"/>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2E463E02-5B59-4F6E-AF72-896A21501EDA}">
      <dsp:nvSpPr>
        <dsp:cNvPr id="0" name=""/>
        <dsp:cNvSpPr/>
      </dsp:nvSpPr>
      <dsp:spPr>
        <a:xfrm>
          <a:off x="4470400" y="861312"/>
          <a:ext cx="1202904" cy="752102"/>
        </a:xfrm>
        <a:custGeom>
          <a:avLst/>
          <a:gdLst/>
          <a:ahLst/>
          <a:cxnLst/>
          <a:rect l="0" t="0" r="0" b="0"/>
          <a:pathLst>
            <a:path>
              <a:moveTo>
                <a:pt x="0" y="0"/>
              </a:moveTo>
              <a:lnTo>
                <a:pt x="0" y="752102"/>
              </a:lnTo>
              <a:lnTo>
                <a:pt x="1202904" y="752102"/>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0C7B0D1A-8B56-4F7B-9D2C-32C3CD754AC0}">
      <dsp:nvSpPr>
        <dsp:cNvPr id="0" name=""/>
        <dsp:cNvSpPr/>
      </dsp:nvSpPr>
      <dsp:spPr>
        <a:xfrm>
          <a:off x="4470400" y="861312"/>
          <a:ext cx="3443488" cy="3619949"/>
        </a:xfrm>
        <a:custGeom>
          <a:avLst/>
          <a:gdLst/>
          <a:ahLst/>
          <a:cxnLst/>
          <a:rect l="0" t="0" r="0" b="0"/>
          <a:pathLst>
            <a:path>
              <a:moveTo>
                <a:pt x="0" y="0"/>
              </a:moveTo>
              <a:lnTo>
                <a:pt x="0" y="3417398"/>
              </a:lnTo>
              <a:lnTo>
                <a:pt x="3443488" y="3417398"/>
              </a:lnTo>
              <a:lnTo>
                <a:pt x="3443488" y="3619949"/>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44EB6F14-B8DE-4C7A-A88E-4E2846812F67}">
      <dsp:nvSpPr>
        <dsp:cNvPr id="0" name=""/>
        <dsp:cNvSpPr/>
      </dsp:nvSpPr>
      <dsp:spPr>
        <a:xfrm>
          <a:off x="4470400" y="861312"/>
          <a:ext cx="1147829" cy="3624752"/>
        </a:xfrm>
        <a:custGeom>
          <a:avLst/>
          <a:gdLst/>
          <a:ahLst/>
          <a:cxnLst/>
          <a:rect l="0" t="0" r="0" b="0"/>
          <a:pathLst>
            <a:path>
              <a:moveTo>
                <a:pt x="0" y="0"/>
              </a:moveTo>
              <a:lnTo>
                <a:pt x="0" y="3422201"/>
              </a:lnTo>
              <a:lnTo>
                <a:pt x="1147829" y="3422201"/>
              </a:lnTo>
              <a:lnTo>
                <a:pt x="1147829" y="3624752"/>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2A3B7103-5BEA-4B3B-8258-719841055EFB}">
      <dsp:nvSpPr>
        <dsp:cNvPr id="0" name=""/>
        <dsp:cNvSpPr/>
      </dsp:nvSpPr>
      <dsp:spPr>
        <a:xfrm>
          <a:off x="3317747" y="861312"/>
          <a:ext cx="1152652" cy="3619939"/>
        </a:xfrm>
        <a:custGeom>
          <a:avLst/>
          <a:gdLst/>
          <a:ahLst/>
          <a:cxnLst/>
          <a:rect l="0" t="0" r="0" b="0"/>
          <a:pathLst>
            <a:path>
              <a:moveTo>
                <a:pt x="1152652" y="0"/>
              </a:moveTo>
              <a:lnTo>
                <a:pt x="1152652" y="3417388"/>
              </a:lnTo>
              <a:lnTo>
                <a:pt x="0" y="3417388"/>
              </a:lnTo>
              <a:lnTo>
                <a:pt x="0" y="361993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026733-5231-40C4-9456-E29AAA241EA5}">
      <dsp:nvSpPr>
        <dsp:cNvPr id="0" name=""/>
        <dsp:cNvSpPr/>
      </dsp:nvSpPr>
      <dsp:spPr>
        <a:xfrm>
          <a:off x="1041340" y="861312"/>
          <a:ext cx="3429059" cy="3615126"/>
        </a:xfrm>
        <a:custGeom>
          <a:avLst/>
          <a:gdLst/>
          <a:ahLst/>
          <a:cxnLst/>
          <a:rect l="0" t="0" r="0" b="0"/>
          <a:pathLst>
            <a:path>
              <a:moveTo>
                <a:pt x="3429059" y="0"/>
              </a:moveTo>
              <a:lnTo>
                <a:pt x="3429059" y="3412575"/>
              </a:lnTo>
              <a:lnTo>
                <a:pt x="0" y="3412575"/>
              </a:lnTo>
              <a:lnTo>
                <a:pt x="0" y="3615126"/>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sp>
    <dsp:sp modelId="{F713D141-077D-4F60-B2E4-FF34E2DA1AD4}">
      <dsp:nvSpPr>
        <dsp:cNvPr id="0" name=""/>
        <dsp:cNvSpPr/>
      </dsp:nvSpPr>
      <dsp:spPr>
        <a:xfrm>
          <a:off x="2956251" y="410356"/>
          <a:ext cx="3028297" cy="450956"/>
        </a:xfrm>
        <a:prstGeom prst="roundRect">
          <a:avLst/>
        </a:prstGeom>
        <a:solidFill>
          <a:schemeClr val="tx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Incident Commander</a:t>
          </a:r>
        </a:p>
      </dsp:txBody>
      <dsp:txXfrm>
        <a:off x="2978265" y="432370"/>
        <a:ext cx="2984269" cy="406928"/>
      </dsp:txXfrm>
    </dsp:sp>
    <dsp:sp modelId="{E20B8FD6-3A72-402D-B5EF-876E8C625F70}">
      <dsp:nvSpPr>
        <dsp:cNvPr id="0" name=""/>
        <dsp:cNvSpPr/>
      </dsp:nvSpPr>
      <dsp:spPr>
        <a:xfrm>
          <a:off x="76810" y="4476439"/>
          <a:ext cx="1929060" cy="964530"/>
        </a:xfrm>
        <a:prstGeom prst="rect">
          <a:avLst/>
        </a:prstGeom>
        <a:solidFill>
          <a:srgbClr val="FF00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Operations</a:t>
          </a:r>
        </a:p>
        <a:p>
          <a:pPr marL="0" lvl="0" indent="0" algn="ctr" defTabSz="800100">
            <a:lnSpc>
              <a:spcPct val="90000"/>
            </a:lnSpc>
            <a:spcBef>
              <a:spcPct val="0"/>
            </a:spcBef>
            <a:spcAft>
              <a:spcPct val="35000"/>
            </a:spcAft>
            <a:buNone/>
          </a:pPr>
          <a:r>
            <a:rPr lang="en-US" sz="1800" kern="1200" dirty="0"/>
            <a:t>Section Chief</a:t>
          </a:r>
        </a:p>
      </dsp:txBody>
      <dsp:txXfrm>
        <a:off x="76810" y="4476439"/>
        <a:ext cx="1929060" cy="964530"/>
      </dsp:txXfrm>
    </dsp:sp>
    <dsp:sp modelId="{EE8FF749-E822-46D5-A687-73EBDDE57635}">
      <dsp:nvSpPr>
        <dsp:cNvPr id="0" name=""/>
        <dsp:cNvSpPr/>
      </dsp:nvSpPr>
      <dsp:spPr>
        <a:xfrm>
          <a:off x="2353217" y="4481252"/>
          <a:ext cx="1929060" cy="964530"/>
        </a:xfrm>
        <a:prstGeom prst="rect">
          <a:avLst/>
        </a:prstGeom>
        <a:solidFill>
          <a:srgbClr val="0000FF"/>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Planning </a:t>
          </a:r>
        </a:p>
        <a:p>
          <a:pPr marL="0" lvl="0" indent="0" algn="ctr" defTabSz="755650">
            <a:lnSpc>
              <a:spcPct val="90000"/>
            </a:lnSpc>
            <a:spcBef>
              <a:spcPct val="0"/>
            </a:spcBef>
            <a:spcAft>
              <a:spcPct val="35000"/>
            </a:spcAft>
            <a:buNone/>
          </a:pPr>
          <a:r>
            <a:rPr lang="en-US" sz="1700" kern="1200" dirty="0"/>
            <a:t>Section Chief</a:t>
          </a:r>
        </a:p>
      </dsp:txBody>
      <dsp:txXfrm>
        <a:off x="2353217" y="4481252"/>
        <a:ext cx="1929060" cy="964530"/>
      </dsp:txXfrm>
    </dsp:sp>
    <dsp:sp modelId="{1F7121FA-E845-4709-878F-FEFA1F68596E}">
      <dsp:nvSpPr>
        <dsp:cNvPr id="0" name=""/>
        <dsp:cNvSpPr/>
      </dsp:nvSpPr>
      <dsp:spPr>
        <a:xfrm>
          <a:off x="4653699" y="4486065"/>
          <a:ext cx="1929060" cy="964530"/>
        </a:xfrm>
        <a:prstGeom prst="rect">
          <a:avLst/>
        </a:prstGeom>
        <a:solidFill>
          <a:srgbClr val="FFFF0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rPr>
            <a:t>Logistics</a:t>
          </a:r>
        </a:p>
        <a:p>
          <a:pPr marL="0" lvl="0" indent="0" algn="ctr" defTabSz="755650">
            <a:lnSpc>
              <a:spcPct val="90000"/>
            </a:lnSpc>
            <a:spcBef>
              <a:spcPct val="0"/>
            </a:spcBef>
            <a:spcAft>
              <a:spcPct val="35000"/>
            </a:spcAft>
            <a:buNone/>
          </a:pPr>
          <a:r>
            <a:rPr lang="en-US" sz="1700" kern="1200" dirty="0">
              <a:solidFill>
                <a:schemeClr val="tx1"/>
              </a:solidFill>
            </a:rPr>
            <a:t>Section Chief</a:t>
          </a:r>
        </a:p>
      </dsp:txBody>
      <dsp:txXfrm>
        <a:off x="4653699" y="4486065"/>
        <a:ext cx="1929060" cy="964530"/>
      </dsp:txXfrm>
    </dsp:sp>
    <dsp:sp modelId="{4EBA5B95-66F2-4F18-8B7C-4ACF9EB7BD11}">
      <dsp:nvSpPr>
        <dsp:cNvPr id="0" name=""/>
        <dsp:cNvSpPr/>
      </dsp:nvSpPr>
      <dsp:spPr>
        <a:xfrm>
          <a:off x="6949358" y="4481262"/>
          <a:ext cx="1929060" cy="964530"/>
        </a:xfrm>
        <a:prstGeom prst="rect">
          <a:avLst/>
        </a:prstGeom>
        <a:solidFill>
          <a:srgbClr val="00B050"/>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t>Finance/</a:t>
          </a:r>
        </a:p>
        <a:p>
          <a:pPr marL="0" lvl="0" indent="0" algn="ctr" defTabSz="755650">
            <a:lnSpc>
              <a:spcPct val="90000"/>
            </a:lnSpc>
            <a:spcBef>
              <a:spcPct val="0"/>
            </a:spcBef>
            <a:spcAft>
              <a:spcPct val="35000"/>
            </a:spcAft>
            <a:buNone/>
          </a:pPr>
          <a:r>
            <a:rPr lang="en-US" sz="1700" kern="1200" dirty="0"/>
            <a:t>Administration</a:t>
          </a:r>
        </a:p>
        <a:p>
          <a:pPr marL="0" lvl="0" indent="0" algn="ctr" defTabSz="755650">
            <a:lnSpc>
              <a:spcPct val="90000"/>
            </a:lnSpc>
            <a:spcBef>
              <a:spcPct val="0"/>
            </a:spcBef>
            <a:spcAft>
              <a:spcPct val="35000"/>
            </a:spcAft>
            <a:buNone/>
          </a:pPr>
          <a:r>
            <a:rPr lang="en-US" sz="1700" kern="1200" dirty="0"/>
            <a:t>Section Chief</a:t>
          </a:r>
        </a:p>
      </dsp:txBody>
      <dsp:txXfrm>
        <a:off x="6949358" y="4481262"/>
        <a:ext cx="1929060" cy="964530"/>
      </dsp:txXfrm>
    </dsp:sp>
    <dsp:sp modelId="{6AE7B23E-1AB2-483C-9445-F69DC6866742}">
      <dsp:nvSpPr>
        <dsp:cNvPr id="0" name=""/>
        <dsp:cNvSpPr/>
      </dsp:nvSpPr>
      <dsp:spPr>
        <a:xfrm>
          <a:off x="5673304" y="1339092"/>
          <a:ext cx="2560326" cy="548644"/>
        </a:xfrm>
        <a:prstGeom prst="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rPr>
            <a:t>Public Information Officer</a:t>
          </a:r>
        </a:p>
      </dsp:txBody>
      <dsp:txXfrm>
        <a:off x="5673304" y="1339092"/>
        <a:ext cx="2560326" cy="548644"/>
      </dsp:txXfrm>
    </dsp:sp>
    <dsp:sp modelId="{AA9C1CB0-74C8-49B4-9CF9-325DEDFE05A7}">
      <dsp:nvSpPr>
        <dsp:cNvPr id="0" name=""/>
        <dsp:cNvSpPr/>
      </dsp:nvSpPr>
      <dsp:spPr>
        <a:xfrm>
          <a:off x="5675194" y="1991530"/>
          <a:ext cx="2560326" cy="548644"/>
        </a:xfrm>
        <a:prstGeom prst="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Safety</a:t>
          </a:r>
          <a:r>
            <a:rPr lang="en-US" sz="1800" kern="1200" dirty="0"/>
            <a:t> </a:t>
          </a:r>
          <a:r>
            <a:rPr lang="en-US" sz="1800" kern="1200" dirty="0">
              <a:solidFill>
                <a:schemeClr val="tx1"/>
              </a:solidFill>
            </a:rPr>
            <a:t>Officer</a:t>
          </a:r>
        </a:p>
      </dsp:txBody>
      <dsp:txXfrm>
        <a:off x="5675194" y="1991530"/>
        <a:ext cx="2560326" cy="548644"/>
      </dsp:txXfrm>
    </dsp:sp>
    <dsp:sp modelId="{139149E8-6054-49B8-94C7-197B6BEA7366}">
      <dsp:nvSpPr>
        <dsp:cNvPr id="0" name=""/>
        <dsp:cNvSpPr/>
      </dsp:nvSpPr>
      <dsp:spPr>
        <a:xfrm>
          <a:off x="5663504" y="2646272"/>
          <a:ext cx="2560326" cy="548644"/>
        </a:xfrm>
        <a:prstGeom prst="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Liaison</a:t>
          </a:r>
          <a:r>
            <a:rPr lang="en-US" sz="1800" kern="1200" dirty="0"/>
            <a:t> </a:t>
          </a:r>
          <a:r>
            <a:rPr lang="en-US" sz="1800" kern="1200" dirty="0">
              <a:solidFill>
                <a:schemeClr val="tx1"/>
              </a:solidFill>
            </a:rPr>
            <a:t>Officer</a:t>
          </a:r>
        </a:p>
      </dsp:txBody>
      <dsp:txXfrm>
        <a:off x="5663504" y="2646272"/>
        <a:ext cx="2560326" cy="548644"/>
      </dsp:txXfrm>
    </dsp:sp>
    <dsp:sp modelId="{6482DE10-CA7F-4FFA-966F-D943EE9B7041}">
      <dsp:nvSpPr>
        <dsp:cNvPr id="0" name=""/>
        <dsp:cNvSpPr/>
      </dsp:nvSpPr>
      <dsp:spPr>
        <a:xfrm>
          <a:off x="5671548" y="3299095"/>
          <a:ext cx="2560326" cy="548644"/>
        </a:xfrm>
        <a:prstGeom prst="rect">
          <a:avLst/>
        </a:prstGeom>
        <a:no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Legal Officer</a:t>
          </a:r>
        </a:p>
      </dsp:txBody>
      <dsp:txXfrm>
        <a:off x="5671548" y="3299095"/>
        <a:ext cx="2560326" cy="54864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23516D-0308-47B9-9E30-6B4D1CCDA44D}">
      <dsp:nvSpPr>
        <dsp:cNvPr id="0" name=""/>
        <dsp:cNvSpPr/>
      </dsp:nvSpPr>
      <dsp:spPr>
        <a:xfrm>
          <a:off x="2197" y="1681"/>
          <a:ext cx="4496569" cy="716675"/>
        </a:xfrm>
        <a:prstGeom prst="roundRect">
          <a:avLst>
            <a:gd name="adj" fmla="val 100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Command</a:t>
          </a:r>
        </a:p>
      </dsp:txBody>
      <dsp:txXfrm>
        <a:off x="23188" y="22672"/>
        <a:ext cx="4454587" cy="674693"/>
      </dsp:txXfrm>
    </dsp:sp>
    <dsp:sp modelId="{58E6E98A-2E0C-4306-B03F-786E336B7128}">
      <dsp:nvSpPr>
        <dsp:cNvPr id="0" name=""/>
        <dsp:cNvSpPr/>
      </dsp:nvSpPr>
      <dsp:spPr>
        <a:xfrm>
          <a:off x="2197" y="766170"/>
          <a:ext cx="4496569" cy="716675"/>
        </a:xfrm>
        <a:prstGeom prst="roundRect">
          <a:avLst>
            <a:gd name="adj" fmla="val 10000"/>
          </a:avLst>
        </a:prstGeom>
        <a:solidFill>
          <a:srgbClr val="FF0000"/>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solidFill>
                <a:schemeClr val="bg1"/>
              </a:solidFill>
            </a:rPr>
            <a:t>Operations</a:t>
          </a:r>
        </a:p>
      </dsp:txBody>
      <dsp:txXfrm>
        <a:off x="23188" y="787161"/>
        <a:ext cx="4454587" cy="674693"/>
      </dsp:txXfrm>
    </dsp:sp>
    <dsp:sp modelId="{ABAC1A52-F797-460D-9D1D-39E0B394DD5D}">
      <dsp:nvSpPr>
        <dsp:cNvPr id="0" name=""/>
        <dsp:cNvSpPr/>
      </dsp:nvSpPr>
      <dsp:spPr>
        <a:xfrm>
          <a:off x="2197" y="1530660"/>
          <a:ext cx="4496569" cy="716675"/>
        </a:xfrm>
        <a:prstGeom prst="roundRect">
          <a:avLst>
            <a:gd name="adj" fmla="val 10000"/>
          </a:avLst>
        </a:prstGeom>
        <a:solidFill>
          <a:srgbClr val="3465FF"/>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solidFill>
                <a:schemeClr val="bg1"/>
              </a:solidFill>
            </a:rPr>
            <a:t>Planning</a:t>
          </a:r>
        </a:p>
      </dsp:txBody>
      <dsp:txXfrm>
        <a:off x="23188" y="1551651"/>
        <a:ext cx="4454587" cy="674693"/>
      </dsp:txXfrm>
    </dsp:sp>
    <dsp:sp modelId="{2771FBEE-37BE-4543-B4E1-B6E39F5E6C3D}">
      <dsp:nvSpPr>
        <dsp:cNvPr id="0" name=""/>
        <dsp:cNvSpPr/>
      </dsp:nvSpPr>
      <dsp:spPr>
        <a:xfrm>
          <a:off x="2197" y="2295149"/>
          <a:ext cx="4496569" cy="716675"/>
        </a:xfrm>
        <a:prstGeom prst="roundRect">
          <a:avLst>
            <a:gd name="adj" fmla="val 10000"/>
          </a:avLst>
        </a:prstGeom>
        <a:solidFill>
          <a:srgbClr val="FFFF00"/>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t>Logistics</a:t>
          </a:r>
        </a:p>
      </dsp:txBody>
      <dsp:txXfrm>
        <a:off x="23188" y="2316140"/>
        <a:ext cx="4454587" cy="674693"/>
      </dsp:txXfrm>
    </dsp:sp>
    <dsp:sp modelId="{7A8C99F7-D35F-4FB5-82AF-8BFAC0BA8BC8}">
      <dsp:nvSpPr>
        <dsp:cNvPr id="0" name=""/>
        <dsp:cNvSpPr/>
      </dsp:nvSpPr>
      <dsp:spPr>
        <a:xfrm>
          <a:off x="2197" y="3059639"/>
          <a:ext cx="4496569" cy="716675"/>
        </a:xfrm>
        <a:prstGeom prst="roundRect">
          <a:avLst>
            <a:gd name="adj" fmla="val 10000"/>
          </a:avLst>
        </a:prstGeom>
        <a:solidFill>
          <a:srgbClr val="00B050"/>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ctr" defTabSz="1377950">
            <a:lnSpc>
              <a:spcPct val="90000"/>
            </a:lnSpc>
            <a:spcBef>
              <a:spcPct val="0"/>
            </a:spcBef>
            <a:spcAft>
              <a:spcPct val="35000"/>
            </a:spcAft>
            <a:buNone/>
          </a:pPr>
          <a:r>
            <a:rPr lang="en-US" sz="3100" kern="1200" dirty="0">
              <a:solidFill>
                <a:schemeClr val="bg1"/>
              </a:solidFill>
            </a:rPr>
            <a:t>Finance/Administration</a:t>
          </a:r>
        </a:p>
      </dsp:txBody>
      <dsp:txXfrm>
        <a:off x="23188" y="3080630"/>
        <a:ext cx="4454587" cy="67469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2E76A-7330-4EAA-8DE0-F87FE5C08630}">
      <dsp:nvSpPr>
        <dsp:cNvPr id="0" name=""/>
        <dsp:cNvSpPr/>
      </dsp:nvSpPr>
      <dsp:spPr>
        <a:xfrm>
          <a:off x="1169394" y="2064505"/>
          <a:ext cx="514639" cy="1470959"/>
        </a:xfrm>
        <a:custGeom>
          <a:avLst/>
          <a:gdLst/>
          <a:ahLst/>
          <a:cxnLst/>
          <a:rect l="0" t="0" r="0" b="0"/>
          <a:pathLst>
            <a:path>
              <a:moveTo>
                <a:pt x="0" y="0"/>
              </a:moveTo>
              <a:lnTo>
                <a:pt x="257319" y="0"/>
              </a:lnTo>
              <a:lnTo>
                <a:pt x="257319" y="1470959"/>
              </a:lnTo>
              <a:lnTo>
                <a:pt x="514639" y="1470959"/>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
            <a:lnSpc>
              <a:spcPct val="90000"/>
            </a:lnSpc>
            <a:spcBef>
              <a:spcPct val="0"/>
            </a:spcBef>
            <a:spcAft>
              <a:spcPct val="35000"/>
            </a:spcAft>
            <a:buNone/>
          </a:pPr>
          <a:endParaRPr lang="en-US" sz="200" kern="1200" dirty="0"/>
        </a:p>
      </dsp:txBody>
      <dsp:txXfrm>
        <a:off x="1387754" y="2761025"/>
        <a:ext cx="77919" cy="77919"/>
      </dsp:txXfrm>
    </dsp:sp>
    <dsp:sp modelId="{001A986D-C5FA-4135-9091-F95466ADB514}">
      <dsp:nvSpPr>
        <dsp:cNvPr id="0" name=""/>
        <dsp:cNvSpPr/>
      </dsp:nvSpPr>
      <dsp:spPr>
        <a:xfrm>
          <a:off x="1169394" y="2064505"/>
          <a:ext cx="514639" cy="490319"/>
        </a:xfrm>
        <a:custGeom>
          <a:avLst/>
          <a:gdLst/>
          <a:ahLst/>
          <a:cxnLst/>
          <a:rect l="0" t="0" r="0" b="0"/>
          <a:pathLst>
            <a:path>
              <a:moveTo>
                <a:pt x="0" y="0"/>
              </a:moveTo>
              <a:lnTo>
                <a:pt x="257319" y="0"/>
              </a:lnTo>
              <a:lnTo>
                <a:pt x="257319" y="490319"/>
              </a:lnTo>
              <a:lnTo>
                <a:pt x="514639" y="490319"/>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
            <a:lnSpc>
              <a:spcPct val="90000"/>
            </a:lnSpc>
            <a:spcBef>
              <a:spcPct val="0"/>
            </a:spcBef>
            <a:spcAft>
              <a:spcPct val="35000"/>
            </a:spcAft>
            <a:buNone/>
          </a:pPr>
          <a:endParaRPr lang="en-US" sz="200" kern="1200" dirty="0"/>
        </a:p>
      </dsp:txBody>
      <dsp:txXfrm>
        <a:off x="1408943" y="2291894"/>
        <a:ext cx="35541" cy="35541"/>
      </dsp:txXfrm>
    </dsp:sp>
    <dsp:sp modelId="{60B8C230-A10F-4205-B9DD-9D0FB394D0AA}">
      <dsp:nvSpPr>
        <dsp:cNvPr id="0" name=""/>
        <dsp:cNvSpPr/>
      </dsp:nvSpPr>
      <dsp:spPr>
        <a:xfrm>
          <a:off x="1169394" y="1574185"/>
          <a:ext cx="514639" cy="490319"/>
        </a:xfrm>
        <a:custGeom>
          <a:avLst/>
          <a:gdLst/>
          <a:ahLst/>
          <a:cxnLst/>
          <a:rect l="0" t="0" r="0" b="0"/>
          <a:pathLst>
            <a:path>
              <a:moveTo>
                <a:pt x="0" y="490319"/>
              </a:moveTo>
              <a:lnTo>
                <a:pt x="257319" y="490319"/>
              </a:lnTo>
              <a:lnTo>
                <a:pt x="257319" y="0"/>
              </a:lnTo>
              <a:lnTo>
                <a:pt x="514639" y="0"/>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
            <a:lnSpc>
              <a:spcPct val="90000"/>
            </a:lnSpc>
            <a:spcBef>
              <a:spcPct val="0"/>
            </a:spcBef>
            <a:spcAft>
              <a:spcPct val="35000"/>
            </a:spcAft>
            <a:buNone/>
          </a:pPr>
          <a:endParaRPr lang="en-US" sz="200" kern="1200" dirty="0"/>
        </a:p>
      </dsp:txBody>
      <dsp:txXfrm>
        <a:off x="1408943" y="1801574"/>
        <a:ext cx="35541" cy="35541"/>
      </dsp:txXfrm>
    </dsp:sp>
    <dsp:sp modelId="{01D4BFA4-1154-461B-9590-A6C0475743CE}">
      <dsp:nvSpPr>
        <dsp:cNvPr id="0" name=""/>
        <dsp:cNvSpPr/>
      </dsp:nvSpPr>
      <dsp:spPr>
        <a:xfrm>
          <a:off x="1169394" y="593545"/>
          <a:ext cx="514639" cy="1470959"/>
        </a:xfrm>
        <a:custGeom>
          <a:avLst/>
          <a:gdLst/>
          <a:ahLst/>
          <a:cxnLst/>
          <a:rect l="0" t="0" r="0" b="0"/>
          <a:pathLst>
            <a:path>
              <a:moveTo>
                <a:pt x="0" y="1470959"/>
              </a:moveTo>
              <a:lnTo>
                <a:pt x="257319" y="1470959"/>
              </a:lnTo>
              <a:lnTo>
                <a:pt x="257319" y="0"/>
              </a:lnTo>
              <a:lnTo>
                <a:pt x="514639" y="0"/>
              </a:lnTo>
            </a:path>
          </a:pathLst>
        </a:custGeom>
        <a:noFill/>
        <a:ln w="12700" cap="flat" cmpd="sng" algn="ctr">
          <a:solidFill>
            <a:srgbClr val="186EFF"/>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
            <a:lnSpc>
              <a:spcPct val="90000"/>
            </a:lnSpc>
            <a:spcBef>
              <a:spcPct val="0"/>
            </a:spcBef>
            <a:spcAft>
              <a:spcPct val="35000"/>
            </a:spcAft>
            <a:buNone/>
          </a:pPr>
          <a:endParaRPr lang="en-US" sz="200" kern="1200" dirty="0"/>
        </a:p>
      </dsp:txBody>
      <dsp:txXfrm>
        <a:off x="1387754" y="1290065"/>
        <a:ext cx="77919" cy="77919"/>
      </dsp:txXfrm>
    </dsp:sp>
    <dsp:sp modelId="{1259326E-44FD-4B51-B7A2-54D444AB0913}">
      <dsp:nvSpPr>
        <dsp:cNvPr id="0" name=""/>
        <dsp:cNvSpPr/>
      </dsp:nvSpPr>
      <dsp:spPr>
        <a:xfrm rot="16200000">
          <a:off x="-1287366" y="1672249"/>
          <a:ext cx="4129010" cy="784511"/>
        </a:xfrm>
        <a:prstGeom prst="round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Incident Commander</a:t>
          </a:r>
        </a:p>
      </dsp:txBody>
      <dsp:txXfrm>
        <a:off x="-1249069" y="1710546"/>
        <a:ext cx="4052416" cy="707917"/>
      </dsp:txXfrm>
    </dsp:sp>
    <dsp:sp modelId="{39B8F3BA-50BB-4AC7-92E0-61FA9D868D8A}">
      <dsp:nvSpPr>
        <dsp:cNvPr id="0" name=""/>
        <dsp:cNvSpPr/>
      </dsp:nvSpPr>
      <dsp:spPr>
        <a:xfrm>
          <a:off x="1684034" y="201289"/>
          <a:ext cx="2573199" cy="784511"/>
        </a:xfrm>
        <a:prstGeom prst="round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Safety Officer (SOFR)</a:t>
          </a:r>
        </a:p>
      </dsp:txBody>
      <dsp:txXfrm>
        <a:off x="1722331" y="239586"/>
        <a:ext cx="2496605" cy="707917"/>
      </dsp:txXfrm>
    </dsp:sp>
    <dsp:sp modelId="{7611E920-18E9-4732-9755-328BCC22216F}">
      <dsp:nvSpPr>
        <dsp:cNvPr id="0" name=""/>
        <dsp:cNvSpPr/>
      </dsp:nvSpPr>
      <dsp:spPr>
        <a:xfrm>
          <a:off x="1684034" y="1181929"/>
          <a:ext cx="2573199" cy="784511"/>
        </a:xfrm>
        <a:prstGeom prst="round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Public Information Officer (PIO)</a:t>
          </a:r>
        </a:p>
      </dsp:txBody>
      <dsp:txXfrm>
        <a:off x="1722331" y="1220226"/>
        <a:ext cx="2496605" cy="707917"/>
      </dsp:txXfrm>
    </dsp:sp>
    <dsp:sp modelId="{2BB360E1-7A7A-487A-991D-16EC22EBE6AC}">
      <dsp:nvSpPr>
        <dsp:cNvPr id="0" name=""/>
        <dsp:cNvSpPr/>
      </dsp:nvSpPr>
      <dsp:spPr>
        <a:xfrm>
          <a:off x="1684034" y="2162568"/>
          <a:ext cx="2573199" cy="784511"/>
        </a:xfrm>
        <a:prstGeom prst="roundRect">
          <a:avLst/>
        </a:prstGeom>
        <a:solidFill>
          <a:srgbClr val="186E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Liaison Officer (LOFR)</a:t>
          </a:r>
        </a:p>
      </dsp:txBody>
      <dsp:txXfrm>
        <a:off x="1722331" y="2200865"/>
        <a:ext cx="2496605" cy="707917"/>
      </dsp:txXfrm>
    </dsp:sp>
    <dsp:sp modelId="{EDABD7B1-AB78-4A90-86F5-A9E88A91BBA8}">
      <dsp:nvSpPr>
        <dsp:cNvPr id="0" name=""/>
        <dsp:cNvSpPr/>
      </dsp:nvSpPr>
      <dsp:spPr>
        <a:xfrm>
          <a:off x="1684034" y="3143208"/>
          <a:ext cx="2573199" cy="784511"/>
        </a:xfrm>
        <a:prstGeom prst="roundRect">
          <a:avLst/>
        </a:prstGeom>
        <a:solidFill>
          <a:srgbClr val="186EFF"/>
        </a:solidFill>
        <a:ln w="12700" cap="flat" cmpd="sng" algn="ctr">
          <a:noFill/>
          <a:prstDash val="dash"/>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Legal Officer (LO)</a:t>
          </a:r>
        </a:p>
      </dsp:txBody>
      <dsp:txXfrm>
        <a:off x="1722331" y="3181505"/>
        <a:ext cx="2496605" cy="70791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48E24F-6432-934C-AD55-7D0144A92A18}" type="datetimeFigureOut">
              <a:rPr lang="en-US" smtClean="0"/>
              <a:t>9/29/23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FDA1CB-A58A-2942-B4A0-C59018BB39CC}" type="slidenum">
              <a:rPr lang="en-US" smtClean="0"/>
              <a:t>‹#›</a:t>
            </a:fld>
            <a:endParaRPr lang="en-US"/>
          </a:p>
        </p:txBody>
      </p:sp>
    </p:spTree>
    <p:extLst>
      <p:ext uri="{BB962C8B-B14F-4D97-AF65-F5344CB8AC3E}">
        <p14:creationId xmlns:p14="http://schemas.microsoft.com/office/powerpoint/2010/main" val="3549772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nSpc>
                <a:spcPct val="107000"/>
              </a:lnSpc>
              <a:spcBef>
                <a:spcPts val="1200"/>
              </a:spcBef>
              <a:spcAft>
                <a:spcPts val="0"/>
              </a:spcAft>
            </a:pPr>
            <a:r>
              <a:rPr lang="en-US" sz="2400" b="1" kern="0" dirty="0">
                <a:solidFill>
                  <a:srgbClr val="2F5496"/>
                </a:solidFill>
                <a:latin typeface="Calibri" panose="020F0502020204030204" pitchFamily="34" charset="0"/>
                <a:ea typeface="Times New Roman" panose="02020603050405020304" pitchFamily="18" charset="0"/>
                <a:cs typeface="Calibri" panose="020F0502020204030204" pitchFamily="34" charset="0"/>
              </a:rPr>
              <a:t>Resiliency - </a:t>
            </a:r>
            <a:r>
              <a:rPr lang="en-US" sz="1600" dirty="0">
                <a:latin typeface="Calibri" panose="020F0502020204030204" pitchFamily="34" charset="0"/>
                <a:ea typeface="Times New Roman" panose="02020603050405020304" pitchFamily="18" charset="0"/>
                <a:cs typeface="Calibri" panose="020F0502020204030204" pitchFamily="34" charset="0"/>
              </a:rPr>
              <a:t>rapidly adapts and responds to internal and external changes, opportunities, demands, disruptions, threats, or disasters and continues operations with limited impact on the organization. In order to become resilient, the organization must integrate the following components:</a:t>
            </a: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L="228600" marR="0">
              <a:lnSpc>
                <a:spcPct val="115000"/>
              </a:lnSpc>
              <a:spcBef>
                <a:spcPts val="600"/>
              </a:spcBef>
              <a:spcAft>
                <a:spcPts val="600"/>
              </a:spcAft>
            </a:pPr>
            <a:r>
              <a:rPr lang="en-US" sz="1200" b="1" u="sng" dirty="0">
                <a:latin typeface="Calibri" panose="020F0502020204030204" pitchFamily="34" charset="0"/>
                <a:ea typeface="Times New Roman" panose="02020603050405020304" pitchFamily="18" charset="0"/>
                <a:cs typeface="Calibri" panose="020F0502020204030204" pitchFamily="34" charset="0"/>
              </a:rPr>
              <a:t>Emergency Management</a:t>
            </a:r>
            <a:r>
              <a:rPr lang="en-US" sz="1200" b="1" dirty="0">
                <a:latin typeface="Calibri" panose="020F0502020204030204" pitchFamily="34" charset="0"/>
                <a:ea typeface="Times New Roman" panose="02020603050405020304" pitchFamily="18" charset="0"/>
                <a:cs typeface="Calibri" panose="020F0502020204030204" pitchFamily="34" charset="0"/>
              </a:rPr>
              <a:t>:</a:t>
            </a:r>
            <a:r>
              <a:rPr lang="en-US" sz="1200" dirty="0">
                <a:latin typeface="Calibri" panose="020F0502020204030204" pitchFamily="34" charset="0"/>
                <a:ea typeface="Times New Roman" panose="02020603050405020304" pitchFamily="18" charset="0"/>
                <a:cs typeface="Calibri" panose="020F0502020204030204" pitchFamily="34" charset="0"/>
              </a:rPr>
              <a:t> the actions taken to mitigate, prepare, prevent, response, and recovery from unplanned events or disasters while ensuring the protection of the organization, patients, and employees.</a:t>
            </a:r>
            <a:endParaRPr lang="en-US" sz="1200" dirty="0">
              <a:latin typeface="Helvetica Neue"/>
              <a:ea typeface="Times New Roman" panose="02020603050405020304" pitchFamily="18" charset="0"/>
              <a:cs typeface="Times New Roman" panose="02020603050405020304" pitchFamily="18" charset="0"/>
            </a:endParaRPr>
          </a:p>
          <a:p>
            <a:pPr marL="228600" marR="0">
              <a:lnSpc>
                <a:spcPct val="115000"/>
              </a:lnSpc>
              <a:spcBef>
                <a:spcPts val="600"/>
              </a:spcBef>
              <a:spcAft>
                <a:spcPts val="600"/>
              </a:spcAft>
            </a:pPr>
            <a:r>
              <a:rPr lang="en-US" sz="1200" b="1" u="sng" dirty="0">
                <a:latin typeface="Calibri" panose="020F0502020204030204" pitchFamily="34" charset="0"/>
                <a:ea typeface="Times New Roman" panose="02020603050405020304" pitchFamily="18" charset="0"/>
                <a:cs typeface="Calibri" panose="020F0502020204030204" pitchFamily="34" charset="0"/>
              </a:rPr>
              <a:t>Business Continuity Planning</a:t>
            </a:r>
            <a:r>
              <a:rPr lang="en-US" sz="1200" b="1" dirty="0">
                <a:latin typeface="Calibri" panose="020F0502020204030204" pitchFamily="34" charset="0"/>
                <a:ea typeface="Times New Roman" panose="02020603050405020304" pitchFamily="18" charset="0"/>
                <a:cs typeface="Calibri" panose="020F0502020204030204" pitchFamily="34" charset="0"/>
              </a:rPr>
              <a:t>:</a:t>
            </a:r>
            <a:r>
              <a:rPr lang="en-US" sz="1200" dirty="0">
                <a:latin typeface="Calibri" panose="020F0502020204030204" pitchFamily="34" charset="0"/>
                <a:ea typeface="Times New Roman" panose="02020603050405020304" pitchFamily="18" charset="0"/>
                <a:cs typeface="Calibri" panose="020F0502020204030204" pitchFamily="34" charset="0"/>
              </a:rPr>
              <a:t>  the blueprint to provide mission critical activities during an incident and to restore the organization’s operations to pre-crisis levels.</a:t>
            </a:r>
            <a:endParaRPr lang="en-US" sz="1200" dirty="0">
              <a:latin typeface="Helvetica Neue"/>
              <a:ea typeface="Times New Roman" panose="02020603050405020304" pitchFamily="18" charset="0"/>
              <a:cs typeface="Times New Roman" panose="02020603050405020304" pitchFamily="18" charset="0"/>
            </a:endParaRPr>
          </a:p>
          <a:p>
            <a:pPr marL="228600" marR="0">
              <a:lnSpc>
                <a:spcPct val="115000"/>
              </a:lnSpc>
              <a:spcBef>
                <a:spcPts val="600"/>
              </a:spcBef>
              <a:spcAft>
                <a:spcPts val="600"/>
              </a:spcAft>
            </a:pPr>
            <a:r>
              <a:rPr lang="en-US" sz="1200" b="1" u="sng" dirty="0">
                <a:latin typeface="Calibri" panose="020F0502020204030204" pitchFamily="34" charset="0"/>
                <a:ea typeface="Times New Roman" panose="02020603050405020304" pitchFamily="18" charset="0"/>
                <a:cs typeface="Calibri" panose="020F0502020204030204" pitchFamily="34" charset="0"/>
              </a:rPr>
              <a:t>Disaster Recovery</a:t>
            </a:r>
            <a:r>
              <a:rPr lang="en-US" sz="1200" b="1" dirty="0">
                <a:latin typeface="Calibri" panose="020F0502020204030204" pitchFamily="34" charset="0"/>
                <a:ea typeface="Times New Roman" panose="02020603050405020304" pitchFamily="18" charset="0"/>
                <a:cs typeface="Calibri" panose="020F0502020204030204" pitchFamily="34" charset="0"/>
              </a:rPr>
              <a:t>:  </a:t>
            </a:r>
            <a:r>
              <a:rPr lang="en-US" sz="1200" dirty="0">
                <a:latin typeface="Calibri" panose="020F0502020204030204" pitchFamily="34" charset="0"/>
                <a:ea typeface="Times New Roman" panose="02020603050405020304" pitchFamily="18" charset="0"/>
                <a:cs typeface="Calibri" panose="020F0502020204030204" pitchFamily="34" charset="0"/>
              </a:rPr>
              <a:t>the actions undertaken to repair whatever technology-related damage was caused by the event.</a:t>
            </a:r>
            <a:endParaRPr lang="en-US" sz="1200" dirty="0">
              <a:latin typeface="Helvetica Neue"/>
              <a:ea typeface="Times New Roman" panose="02020603050405020304" pitchFamily="18" charset="0"/>
              <a:cs typeface="Times New Roman" panose="02020603050405020304" pitchFamily="18" charset="0"/>
            </a:endParaRPr>
          </a:p>
          <a:p>
            <a:pPr marL="228600" marR="0">
              <a:lnSpc>
                <a:spcPct val="115000"/>
              </a:lnSpc>
              <a:spcBef>
                <a:spcPts val="600"/>
              </a:spcBef>
              <a:spcAft>
                <a:spcPts val="600"/>
              </a:spcAft>
            </a:pPr>
            <a:r>
              <a:rPr lang="en-US" sz="1200" b="1" u="sng" dirty="0">
                <a:latin typeface="Calibri" panose="020F0502020204030204" pitchFamily="34" charset="0"/>
                <a:ea typeface="Times New Roman" panose="02020603050405020304" pitchFamily="18" charset="0"/>
                <a:cs typeface="Calibri" panose="020F0502020204030204" pitchFamily="34" charset="0"/>
              </a:rPr>
              <a:t>Operations</a:t>
            </a:r>
            <a:r>
              <a:rPr lang="en-US" sz="1200" b="1" dirty="0">
                <a:latin typeface="Calibri" panose="020F0502020204030204" pitchFamily="34" charset="0"/>
                <a:ea typeface="Times New Roman" panose="02020603050405020304" pitchFamily="18" charset="0"/>
                <a:cs typeface="Calibri" panose="020F0502020204030204" pitchFamily="34" charset="0"/>
              </a:rPr>
              <a:t>:</a:t>
            </a:r>
            <a:r>
              <a:rPr lang="en-US" sz="1200" dirty="0">
                <a:latin typeface="Calibri" panose="020F0502020204030204" pitchFamily="34" charset="0"/>
                <a:ea typeface="Times New Roman" panose="02020603050405020304" pitchFamily="18" charset="0"/>
                <a:cs typeface="Calibri" panose="020F0502020204030204" pitchFamily="34" charset="0"/>
              </a:rPr>
              <a:t>  processes built into day-to-day operations that enable the timely detection and response to potentially disruptive circumstances or events.</a:t>
            </a:r>
            <a:endParaRPr lang="en-US" sz="1200" dirty="0">
              <a:effectLst/>
              <a:latin typeface="Helvetica Neue"/>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4</a:t>
            </a:fld>
            <a:endParaRPr lang="en-US"/>
          </a:p>
        </p:txBody>
      </p:sp>
    </p:spTree>
    <p:extLst>
      <p:ext uri="{BB962C8B-B14F-4D97-AF65-F5344CB8AC3E}">
        <p14:creationId xmlns:p14="http://schemas.microsoft.com/office/powerpoint/2010/main" val="3541672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latin typeface="Arial" charset="0"/>
                <a:cs typeface="Arial" charset="0"/>
              </a:rPr>
              <a:t>Command and Management.</a:t>
            </a:r>
            <a:r>
              <a:rPr lang="en-US" altLang="en-US" dirty="0">
                <a:latin typeface="Arial" charset="0"/>
                <a:cs typeface="Arial" charset="0"/>
              </a:rPr>
              <a:t>  The Command and Management component within NIMS is designed to enable effective and efficient incident management and coordination by providing flexible, standardized incident management structures.  The structure is based on three key organizational constructs:  the </a:t>
            </a:r>
            <a:r>
              <a:rPr lang="en-US" altLang="en-US" b="1" dirty="0">
                <a:latin typeface="Arial" charset="0"/>
                <a:cs typeface="Arial" charset="0"/>
              </a:rPr>
              <a:t>Incident Command System, Multiagency Coordination Systems, and Public Information.</a:t>
            </a:r>
            <a:endParaRPr lang="en-US" altLang="en-US" dirty="0">
              <a:latin typeface="Arial" charset="0"/>
              <a:cs typeface="Arial" charset="0"/>
            </a:endParaRPr>
          </a:p>
          <a:p>
            <a:pPr eaLnBrk="1" hangingPunct="1"/>
            <a:endParaRPr lang="en-US" altLang="en-US" dirty="0">
              <a:latin typeface="Arial" charset="0"/>
              <a:cs typeface="Arial" charset="0"/>
            </a:endParaRPr>
          </a:p>
          <a:p>
            <a:pPr eaLnBrk="1" hangingPunct="1"/>
            <a:r>
              <a:rPr lang="en-US" altLang="en-US" dirty="0">
                <a:latin typeface="Arial" charset="0"/>
                <a:cs typeface="Arial" charset="0"/>
              </a:rPr>
              <a:t>Both elements are essential to ensuring a successful response.  Remind the participants the difference in the definitions:</a:t>
            </a:r>
          </a:p>
          <a:p>
            <a:pPr lvl="1" eaLnBrk="1" hangingPunct="1"/>
            <a:r>
              <a:rPr lang="en-US" altLang="en-US" b="1" dirty="0">
                <a:latin typeface="Arial" charset="0"/>
                <a:cs typeface="Arial" charset="0"/>
              </a:rPr>
              <a:t>Command</a:t>
            </a:r>
            <a:r>
              <a:rPr lang="en-US" altLang="en-US" dirty="0">
                <a:latin typeface="Arial" charset="0"/>
                <a:cs typeface="Arial" charset="0"/>
              </a:rPr>
              <a:t> is the act of directing, ordering, or controlling by virtue of explicit statutory, regulatory, or delegated authority at the field level. </a:t>
            </a:r>
          </a:p>
          <a:p>
            <a:pPr lvl="1" eaLnBrk="1" hangingPunct="1"/>
            <a:r>
              <a:rPr lang="en-US" altLang="en-US" b="1" dirty="0">
                <a:latin typeface="Arial" charset="0"/>
                <a:cs typeface="Arial" charset="0"/>
              </a:rPr>
              <a:t>Coordination</a:t>
            </a:r>
            <a:r>
              <a:rPr lang="en-US" altLang="en-US" dirty="0">
                <a:latin typeface="Arial" charset="0"/>
                <a:cs typeface="Arial" charset="0"/>
              </a:rPr>
              <a:t> is the process of providing support to the command structure and may include incident prioritization, critical resource allocation, communications systems integration, and information exchange. </a:t>
            </a:r>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14</a:t>
            </a:fld>
            <a:endParaRPr lang="en-US"/>
          </a:p>
        </p:txBody>
      </p:sp>
    </p:spTree>
    <p:extLst>
      <p:ext uri="{BB962C8B-B14F-4D97-AF65-F5344CB8AC3E}">
        <p14:creationId xmlns:p14="http://schemas.microsoft.com/office/powerpoint/2010/main" val="1321635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kern="1200" dirty="0">
                <a:solidFill>
                  <a:schemeClr val="tx1"/>
                </a:solidFill>
                <a:effectLst/>
                <a:latin typeface="+mn-lt"/>
                <a:ea typeface="+mn-ea"/>
                <a:cs typeface="+mn-cs"/>
              </a:rPr>
              <a:t>NIMS structures enable incident managers to manage incidents in a unified, consistent manner.</a:t>
            </a:r>
          </a:p>
          <a:p>
            <a:endParaRPr lang="en-US" sz="1700" kern="1200" dirty="0">
              <a:solidFill>
                <a:schemeClr val="tx1"/>
              </a:solidFill>
              <a:effectLst/>
              <a:latin typeface="+mn-lt"/>
              <a:ea typeface="+mn-ea"/>
              <a:cs typeface="+mn-cs"/>
            </a:endParaRPr>
          </a:p>
          <a:p>
            <a:r>
              <a:rPr lang="en-US" sz="1700" kern="1200" dirty="0">
                <a:solidFill>
                  <a:schemeClr val="tx1"/>
                </a:solidFill>
                <a:effectLst/>
                <a:latin typeface="+mn-lt"/>
                <a:ea typeface="+mn-ea"/>
                <a:cs typeface="+mn-cs"/>
              </a:rPr>
              <a:t>Interconnectivity of NIMS structures is important to allow personnel in diverse geographic areas, with differing roles and responsibilities, and operating within various functions of ICS and/or </a:t>
            </a:r>
            <a:r>
              <a:rPr lang="en-US" sz="1700" kern="1200" dirty="0" err="1">
                <a:solidFill>
                  <a:schemeClr val="tx1"/>
                </a:solidFill>
                <a:effectLst/>
                <a:latin typeface="+mn-lt"/>
                <a:ea typeface="+mn-ea"/>
                <a:cs typeface="+mn-cs"/>
              </a:rPr>
              <a:t>EOCs</a:t>
            </a:r>
            <a:r>
              <a:rPr lang="en-US" sz="1700" kern="1200" dirty="0">
                <a:solidFill>
                  <a:schemeClr val="tx1"/>
                </a:solidFill>
                <a:effectLst/>
                <a:latin typeface="+mn-lt"/>
                <a:ea typeface="+mn-ea"/>
                <a:cs typeface="+mn-cs"/>
              </a:rPr>
              <a:t> to integrate their efforts through common organizational structures, terminology, and processes.</a:t>
            </a:r>
          </a:p>
          <a:p>
            <a:pPr marL="285750" indent="-285750">
              <a:buFont typeface="Arial" panose="020B0604020202020204" pitchFamily="34" charset="0"/>
              <a:buChar char="•"/>
            </a:pPr>
            <a:r>
              <a:rPr lang="en-US" sz="1700" kern="1200" dirty="0">
                <a:solidFill>
                  <a:schemeClr val="tx1"/>
                </a:solidFill>
                <a:effectLst/>
                <a:latin typeface="+mn-lt"/>
                <a:ea typeface="+mn-ea"/>
                <a:cs typeface="+mn-cs"/>
              </a:rPr>
              <a:t>When an incident occurs or threatens, local emergency personnel manage response using NIMS principles and </a:t>
            </a:r>
            <a:r>
              <a:rPr lang="en-US" sz="1700" b="1" i="0" kern="1200" dirty="0">
                <a:solidFill>
                  <a:schemeClr val="tx1"/>
                </a:solidFill>
                <a:effectLst/>
                <a:latin typeface="+mn-lt"/>
                <a:ea typeface="+mn-ea"/>
                <a:cs typeface="+mn-cs"/>
              </a:rPr>
              <a:t>ICS</a:t>
            </a:r>
            <a:r>
              <a:rPr lang="en-US" sz="1700" kern="1200" dirty="0">
                <a:solidFill>
                  <a:schemeClr val="tx1"/>
                </a:solidFill>
                <a:effectLst/>
                <a:latin typeface="+mn-lt"/>
                <a:ea typeface="+mn-ea"/>
                <a:cs typeface="+mn-cs"/>
              </a:rPr>
              <a:t>.</a:t>
            </a:r>
          </a:p>
          <a:p>
            <a:pPr marL="285750" indent="-285750">
              <a:buFont typeface="Arial" panose="020B0604020202020204" pitchFamily="34" charset="0"/>
              <a:buChar char="•"/>
            </a:pPr>
            <a:r>
              <a:rPr lang="en-US" sz="1700" kern="1200" dirty="0">
                <a:solidFill>
                  <a:schemeClr val="tx1"/>
                </a:solidFill>
                <a:effectLst/>
                <a:latin typeface="+mn-lt"/>
                <a:ea typeface="+mn-ea"/>
                <a:cs typeface="+mn-cs"/>
              </a:rPr>
              <a:t>If the incident is or becomes large or complex, local </a:t>
            </a:r>
            <a:r>
              <a:rPr lang="en-US" sz="1700" b="1" i="0" kern="1200" dirty="0" err="1">
                <a:solidFill>
                  <a:schemeClr val="tx1"/>
                </a:solidFill>
                <a:effectLst/>
                <a:latin typeface="+mn-lt"/>
                <a:ea typeface="+mn-ea"/>
                <a:cs typeface="+mn-cs"/>
              </a:rPr>
              <a:t>EOCs</a:t>
            </a:r>
            <a:r>
              <a:rPr lang="en-US" sz="1700" kern="1200" dirty="0">
                <a:solidFill>
                  <a:schemeClr val="tx1"/>
                </a:solidFill>
                <a:effectLst/>
                <a:latin typeface="+mn-lt"/>
                <a:ea typeface="+mn-ea"/>
                <a:cs typeface="+mn-cs"/>
              </a:rPr>
              <a:t> activate.</a:t>
            </a:r>
          </a:p>
          <a:p>
            <a:pPr marL="285750" indent="-285750">
              <a:buFont typeface="Arial" panose="020B0604020202020204" pitchFamily="34" charset="0"/>
              <a:buChar char="•"/>
            </a:pPr>
            <a:r>
              <a:rPr lang="en-US" sz="1700" kern="1200" dirty="0" err="1">
                <a:solidFill>
                  <a:schemeClr val="tx1"/>
                </a:solidFill>
                <a:effectLst/>
                <a:latin typeface="+mn-lt"/>
                <a:ea typeface="+mn-ea"/>
                <a:cs typeface="+mn-cs"/>
              </a:rPr>
              <a:t>EOCs</a:t>
            </a:r>
            <a:r>
              <a:rPr lang="en-US" sz="1700" kern="1200" dirty="0">
                <a:solidFill>
                  <a:schemeClr val="tx1"/>
                </a:solidFill>
                <a:effectLst/>
                <a:latin typeface="+mn-lt"/>
                <a:ea typeface="+mn-ea"/>
                <a:cs typeface="+mn-cs"/>
              </a:rPr>
              <a:t> receive senior level guidance from </a:t>
            </a:r>
            <a:r>
              <a:rPr lang="en-US" b="1" dirty="0" err="1"/>
              <a:t>Mutli</a:t>
            </a:r>
            <a:r>
              <a:rPr lang="en-US" b="1" dirty="0"/>
              <a:t> Agency Coordination </a:t>
            </a:r>
            <a:r>
              <a:rPr lang="en-US" sz="1700" b="1" i="0" kern="1200" dirty="0">
                <a:solidFill>
                  <a:schemeClr val="tx1"/>
                </a:solidFill>
                <a:effectLst/>
                <a:latin typeface="+mn-lt"/>
                <a:ea typeface="+mn-ea"/>
                <a:cs typeface="+mn-cs"/>
              </a:rPr>
              <a:t>Groups</a:t>
            </a:r>
            <a:r>
              <a:rPr lang="en-US" sz="1700" kern="1200" dirty="0">
                <a:solidFill>
                  <a:schemeClr val="tx1"/>
                </a:solidFill>
                <a:effectLst/>
                <a:latin typeface="+mn-lt"/>
                <a:ea typeface="+mn-ea"/>
                <a:cs typeface="+mn-cs"/>
              </a:rPr>
              <a:t>.</a:t>
            </a:r>
            <a:r>
              <a:rPr lang="en-US" dirty="0"/>
              <a:t> A primary aspect of NIMS regulation is the need to use multi-agency or inter-agency coordination at all NIMS levels. Its purpose is to cause diverse organizations to work together and communicate with each other in a coordinated effort to facilitate decisions for overall emergency response activities and sharing of critical resources and prioritization of incidents</a:t>
            </a:r>
            <a:endParaRPr lang="en-US" sz="1700" kern="1200" dirty="0">
              <a:solidFill>
                <a:schemeClr val="tx1"/>
              </a:solidFill>
              <a:effectLst/>
              <a:latin typeface="+mn-lt"/>
              <a:cs typeface="Calibri"/>
            </a:endParaRPr>
          </a:p>
          <a:p>
            <a:pPr marL="285750" indent="-285750">
              <a:buFont typeface="Arial" panose="020B0604020202020204" pitchFamily="34" charset="0"/>
              <a:buChar char="•"/>
            </a:pPr>
            <a:r>
              <a:rPr lang="en-US" sz="1700" kern="1200" dirty="0">
                <a:solidFill>
                  <a:schemeClr val="tx1"/>
                </a:solidFill>
                <a:effectLst/>
                <a:latin typeface="+mn-lt"/>
                <a:ea typeface="+mn-ea"/>
                <a:cs typeface="+mn-cs"/>
              </a:rPr>
              <a:t>A Joint Information Center (</a:t>
            </a:r>
            <a:r>
              <a:rPr lang="en-US" sz="1700" kern="1200" dirty="0" err="1">
                <a:solidFill>
                  <a:schemeClr val="tx1"/>
                </a:solidFill>
                <a:effectLst/>
                <a:latin typeface="+mn-lt"/>
                <a:ea typeface="+mn-ea"/>
                <a:cs typeface="+mn-cs"/>
              </a:rPr>
              <a:t>JIC</a:t>
            </a:r>
            <a:r>
              <a:rPr lang="en-US" sz="1700" kern="1200" dirty="0">
                <a:solidFill>
                  <a:schemeClr val="tx1"/>
                </a:solidFill>
                <a:effectLst/>
                <a:latin typeface="+mn-lt"/>
                <a:ea typeface="+mn-ea"/>
                <a:cs typeface="+mn-cs"/>
              </a:rPr>
              <a:t>) manages the Joint Information System </a:t>
            </a:r>
            <a:r>
              <a:rPr lang="en-US" sz="1700" b="1" i="0" kern="1200" dirty="0">
                <a:solidFill>
                  <a:schemeClr val="tx1"/>
                </a:solidFill>
                <a:effectLst/>
                <a:latin typeface="+mn-lt"/>
                <a:ea typeface="+mn-ea"/>
                <a:cs typeface="+mn-cs"/>
              </a:rPr>
              <a:t>(JIS)</a:t>
            </a:r>
            <a:r>
              <a:rPr lang="en-US" sz="1700" kern="1200" dirty="0">
                <a:solidFill>
                  <a:schemeClr val="tx1"/>
                </a:solidFill>
                <a:effectLst/>
                <a:latin typeface="+mn-lt"/>
                <a:ea typeface="+mn-ea"/>
                <a:cs typeface="+mn-cs"/>
              </a:rPr>
              <a:t> operations to ensure coordinated and accurate public messaging among all levels: ICS, </a:t>
            </a:r>
            <a:r>
              <a:rPr lang="en-US" sz="1700" kern="1200" dirty="0" err="1">
                <a:solidFill>
                  <a:schemeClr val="tx1"/>
                </a:solidFill>
                <a:effectLst/>
                <a:latin typeface="+mn-lt"/>
                <a:ea typeface="+mn-ea"/>
                <a:cs typeface="+mn-cs"/>
              </a:rPr>
              <a:t>EOC</a:t>
            </a:r>
            <a:r>
              <a:rPr lang="en-US" sz="1700" kern="1200" dirty="0">
                <a:solidFill>
                  <a:schemeClr val="tx1"/>
                </a:solidFill>
                <a:effectLst/>
                <a:latin typeface="+mn-lt"/>
                <a:ea typeface="+mn-ea"/>
                <a:cs typeface="+mn-cs"/>
              </a:rPr>
              <a:t>, and MAC Group.</a:t>
            </a:r>
          </a:p>
          <a:p>
            <a:pPr eaLnBrk="1" hangingPunct="1"/>
            <a:r>
              <a:rPr lang="en-US" altLang="en-US" dirty="0">
                <a:latin typeface="Arial"/>
                <a:cs typeface="Arial"/>
              </a:rPr>
              <a:t>The Joint Information System (JIS):</a:t>
            </a:r>
          </a:p>
          <a:p>
            <a:pPr lvl="1" eaLnBrk="1" hangingPunct="1"/>
            <a:r>
              <a:rPr lang="en-US" altLang="en-US" dirty="0">
                <a:latin typeface="Arial" charset="0"/>
                <a:cs typeface="Arial" charset="0"/>
              </a:rPr>
              <a:t>Provides the mechanism to organize, integrate, and coordinate information to ensure timely, accurate, accessible, and consistent messaging across multiple jurisdictions and/or disciplines with nongovernmental organizations and the private sector. </a:t>
            </a:r>
          </a:p>
          <a:p>
            <a:pPr lvl="1" eaLnBrk="1" hangingPunct="1"/>
            <a:r>
              <a:rPr lang="en-US" altLang="en-US" sz="1800" dirty="0"/>
              <a:t>Ensures timely, accurate, accessible, and consistent messaging</a:t>
            </a:r>
            <a:endParaRPr lang="en-US" altLang="en-US" dirty="0">
              <a:latin typeface="Arial" charset="0"/>
              <a:cs typeface="Arial" charset="0"/>
            </a:endParaRPr>
          </a:p>
          <a:p>
            <a:pPr lvl="1" eaLnBrk="1" hangingPunct="1"/>
            <a:r>
              <a:rPr lang="en-US" altLang="en-US" dirty="0">
                <a:latin typeface="Arial" charset="0"/>
                <a:cs typeface="Arial" charset="0"/>
              </a:rPr>
              <a:t>Includes the plans, protocols, procedures, and structures used to provide public information. </a:t>
            </a:r>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17</a:t>
            </a:fld>
            <a:endParaRPr lang="en-US"/>
          </a:p>
        </p:txBody>
      </p:sp>
    </p:spTree>
    <p:extLst>
      <p:ext uri="{BB962C8B-B14F-4D97-AF65-F5344CB8AC3E}">
        <p14:creationId xmlns:p14="http://schemas.microsoft.com/office/powerpoint/2010/main" val="476810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Blue outlined boxes will be covered in the following slides. Non bordered boxes have further explanation in handout. </a:t>
            </a:r>
          </a:p>
        </p:txBody>
      </p:sp>
      <p:sp>
        <p:nvSpPr>
          <p:cNvPr id="4" name="Slide Number Placeholder 3"/>
          <p:cNvSpPr>
            <a:spLocks noGrp="1"/>
          </p:cNvSpPr>
          <p:nvPr>
            <p:ph type="sldNum" sz="quarter" idx="5"/>
          </p:nvPr>
        </p:nvSpPr>
        <p:spPr/>
        <p:txBody>
          <a:bodyPr/>
          <a:lstStyle/>
          <a:p>
            <a:fld id="{43FDA1CB-A58A-2942-B4A0-C59018BB39CC}" type="slidenum">
              <a:rPr lang="en-US" smtClean="0"/>
              <a:t>28</a:t>
            </a:fld>
            <a:endParaRPr lang="en-US"/>
          </a:p>
        </p:txBody>
      </p:sp>
    </p:spTree>
    <p:extLst>
      <p:ext uri="{BB962C8B-B14F-4D97-AF65-F5344CB8AC3E}">
        <p14:creationId xmlns:p14="http://schemas.microsoft.com/office/powerpoint/2010/main" val="648338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Common terminology covers the following: </a:t>
            </a:r>
          </a:p>
          <a:p>
            <a:pPr lvl="1"/>
            <a:r>
              <a:rPr lang="en-US" sz="2800" b="1" dirty="0"/>
              <a:t>Organizational Functions</a:t>
            </a:r>
            <a:r>
              <a:rPr lang="en-US" sz="2800" dirty="0"/>
              <a:t>: Major functions and functional units with incident management responsibilities are named and defined. </a:t>
            </a:r>
            <a:r>
              <a:rPr lang="en-US" sz="2800" b="1" dirty="0">
                <a:solidFill>
                  <a:srgbClr val="FF0000"/>
                </a:solidFill>
              </a:rPr>
              <a:t>They remain standard and consistent.</a:t>
            </a:r>
          </a:p>
          <a:p>
            <a:pPr lvl="1"/>
            <a:r>
              <a:rPr lang="en-US" sz="2800" b="1" dirty="0"/>
              <a:t>Resource Descriptions</a:t>
            </a:r>
            <a:r>
              <a:rPr lang="en-US" sz="2800" dirty="0"/>
              <a:t>: Major resources including personnel, equipment, teams, and facilities are given common names and are typed/grouped to their capabilities.</a:t>
            </a:r>
          </a:p>
          <a:p>
            <a:pPr lvl="1"/>
            <a:r>
              <a:rPr lang="en-US" sz="2800" b="1" dirty="0"/>
              <a:t>Incident Facilities</a:t>
            </a:r>
            <a:r>
              <a:rPr lang="en-US" sz="2800" dirty="0"/>
              <a:t>: Common terminology is used to designate the facilities.</a:t>
            </a:r>
          </a:p>
          <a:p>
            <a:r>
              <a:rPr lang="en-US" dirty="0"/>
              <a:t>During an incident:</a:t>
            </a:r>
          </a:p>
          <a:p>
            <a:pPr lvl="1"/>
            <a:r>
              <a:rPr lang="en-US" sz="2800" dirty="0"/>
              <a:t>Communications should use </a:t>
            </a:r>
            <a:r>
              <a:rPr lang="en-US" sz="2800" b="1" dirty="0"/>
              <a:t>common terms</a:t>
            </a:r>
            <a:r>
              <a:rPr lang="en-US" sz="2800" dirty="0"/>
              <a:t>. </a:t>
            </a:r>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29</a:t>
            </a:fld>
            <a:endParaRPr lang="en-US"/>
          </a:p>
        </p:txBody>
      </p:sp>
    </p:spTree>
    <p:extLst>
      <p:ext uri="{BB962C8B-B14F-4D97-AF65-F5344CB8AC3E}">
        <p14:creationId xmlns:p14="http://schemas.microsoft.com/office/powerpoint/2010/main" val="2459573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49</a:t>
            </a:fld>
            <a:endParaRPr lang="en-US"/>
          </a:p>
        </p:txBody>
      </p:sp>
    </p:spTree>
    <p:extLst>
      <p:ext uri="{BB962C8B-B14F-4D97-AF65-F5344CB8AC3E}">
        <p14:creationId xmlns:p14="http://schemas.microsoft.com/office/powerpoint/2010/main" val="3896396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single definition for a disaster.</a:t>
            </a:r>
          </a:p>
        </p:txBody>
      </p:sp>
      <p:sp>
        <p:nvSpPr>
          <p:cNvPr id="4" name="Slide Number Placeholder 3"/>
          <p:cNvSpPr>
            <a:spLocks noGrp="1"/>
          </p:cNvSpPr>
          <p:nvPr>
            <p:ph type="sldNum" sz="quarter" idx="5"/>
          </p:nvPr>
        </p:nvSpPr>
        <p:spPr/>
        <p:txBody>
          <a:bodyPr/>
          <a:lstStyle/>
          <a:p>
            <a:fld id="{43FDA1CB-A58A-2942-B4A0-C59018BB39CC}" type="slidenum">
              <a:rPr lang="en-US" smtClean="0"/>
              <a:t>6</a:t>
            </a:fld>
            <a:endParaRPr lang="en-US"/>
          </a:p>
        </p:txBody>
      </p:sp>
    </p:spTree>
    <p:extLst>
      <p:ext uri="{BB962C8B-B14F-4D97-AF65-F5344CB8AC3E}">
        <p14:creationId xmlns:p14="http://schemas.microsoft.com/office/powerpoint/2010/main" val="774494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All hazards approach in which we identify the risks and plan accordingly. This includes hazards identified in the Hazard Vulnerability Assessment (HVA), accreditation regulatory requirements, community partners. This includes natural and man-made risks.</a:t>
            </a:r>
            <a:endParaRPr lang="en-US" dirty="0"/>
          </a:p>
          <a:p>
            <a:endParaRPr lang="en-US" dirty="0"/>
          </a:p>
          <a:p>
            <a:r>
              <a:rPr lang="en-US" dirty="0">
                <a:cs typeface="Calibri"/>
              </a:rPr>
              <a:t>There are various definitions of a disaster. In healthcare we consider a disaster to be </a:t>
            </a:r>
            <a:endParaRPr lang="en-US" b="0" dirty="0"/>
          </a:p>
          <a:p>
            <a:endParaRPr lang="en-US" dirty="0">
              <a:cs typeface="Calibri"/>
            </a:endParaRPr>
          </a:p>
          <a:p>
            <a:r>
              <a:rPr lang="en-US" dirty="0"/>
              <a:t>"Any situation where the incident, numbers of patients or severity of illness impacts or exceeds the ability of the facility or system to care</a:t>
            </a:r>
            <a:br>
              <a:rPr lang="en-US" dirty="0">
                <a:cs typeface="+mn-lt"/>
              </a:rPr>
            </a:br>
            <a:r>
              <a:rPr lang="en-US" dirty="0"/>
              <a:t>for them.”</a:t>
            </a:r>
          </a:p>
          <a:p>
            <a:endParaRPr lang="en-US" dirty="0">
              <a:cs typeface="Calibri"/>
            </a:endParaRPr>
          </a:p>
          <a:p>
            <a:r>
              <a:rPr lang="en-US" dirty="0">
                <a:cs typeface="Calibri"/>
              </a:rPr>
              <a:t>This could include:</a:t>
            </a:r>
          </a:p>
          <a:p>
            <a:r>
              <a:rPr lang="en-US" dirty="0">
                <a:cs typeface="Calibri"/>
              </a:rPr>
              <a:t>Anything from a broken sewer pipe to a </a:t>
            </a:r>
            <a:r>
              <a:rPr lang="en-US" dirty="0"/>
              <a:t> Multi Casualty Incident (MCI):which  typically occur on a more frequent basis and may have substantial impact at the local level or a </a:t>
            </a:r>
            <a:endParaRPr lang="en-US" dirty="0">
              <a:cs typeface="Calibri"/>
            </a:endParaRPr>
          </a:p>
          <a:p>
            <a:r>
              <a:rPr lang="en-US" dirty="0"/>
              <a:t>Mass Casualty Event (MCE): casualties large enough to overwhelm and disrupt the healthcare services in the affected community or geographic area </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7</a:t>
            </a:fld>
            <a:endParaRPr lang="en-US"/>
          </a:p>
        </p:txBody>
      </p:sp>
    </p:spTree>
    <p:extLst>
      <p:ext uri="{BB962C8B-B14F-4D97-AF65-F5344CB8AC3E}">
        <p14:creationId xmlns:p14="http://schemas.microsoft.com/office/powerpoint/2010/main" val="115291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8</a:t>
            </a:fld>
            <a:endParaRPr lang="en-US"/>
          </a:p>
        </p:txBody>
      </p:sp>
    </p:spTree>
    <p:extLst>
      <p:ext uri="{BB962C8B-B14F-4D97-AF65-F5344CB8AC3E}">
        <p14:creationId xmlns:p14="http://schemas.microsoft.com/office/powerpoint/2010/main" val="101851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latin typeface="Arial" charset="0"/>
                <a:cs typeface="Arial" charset="0"/>
              </a:rPr>
              <a:t>The National Incident Management System, or NIMS, provides the foundation needed to ensure that we can work together when our communities and the Nation need us the most. </a:t>
            </a:r>
          </a:p>
          <a:p>
            <a:endParaRPr lang="en-US" altLang="en-US" sz="1200" dirty="0">
              <a:latin typeface="Arial" charset="0"/>
              <a:cs typeface="Arial" charset="0"/>
            </a:endParaRPr>
          </a:p>
          <a:p>
            <a:r>
              <a:rPr lang="en-US" altLang="en-US" sz="1200" dirty="0">
                <a:latin typeface="Arial" charset="0"/>
                <a:cs typeface="Arial" charset="0"/>
              </a:rPr>
              <a:t>NIMS integrates best practices into a comprehensive, standardized framework that is flexible enough to be applicable across the full spectrum of potential incidents, regardless of cause, size, location, or complexity. </a:t>
            </a:r>
          </a:p>
          <a:p>
            <a:endParaRPr lang="en-US" altLang="en-US" sz="1200" dirty="0">
              <a:latin typeface="Arial" charset="0"/>
              <a:cs typeface="Arial" charset="0"/>
            </a:endParaRPr>
          </a:p>
          <a:p>
            <a:r>
              <a:rPr lang="en-US" altLang="en-US" sz="1200" dirty="0">
                <a:latin typeface="Arial" charset="0"/>
                <a:cs typeface="Arial" charset="0"/>
              </a:rPr>
              <a:t>Using NIMS allows us to work together to prepare for, prevent, respond to, recover from, and mitigate the effects of incidents.  This course introduces you to the NIMS concepts, principles, and components.</a:t>
            </a:r>
          </a:p>
        </p:txBody>
      </p:sp>
      <p:sp>
        <p:nvSpPr>
          <p:cNvPr id="4" name="Slide Number Placeholder 3"/>
          <p:cNvSpPr>
            <a:spLocks noGrp="1"/>
          </p:cNvSpPr>
          <p:nvPr>
            <p:ph type="sldNum" sz="quarter" idx="5"/>
          </p:nvPr>
        </p:nvSpPr>
        <p:spPr/>
        <p:txBody>
          <a:bodyPr/>
          <a:lstStyle/>
          <a:p>
            <a:fld id="{43FDA1CB-A58A-2942-B4A0-C59018BB39CC}" type="slidenum">
              <a:rPr lang="en-US" smtClean="0"/>
              <a:t>9</a:t>
            </a:fld>
            <a:endParaRPr lang="en-US"/>
          </a:p>
        </p:txBody>
      </p:sp>
    </p:spTree>
    <p:extLst>
      <p:ext uri="{BB962C8B-B14F-4D97-AF65-F5344CB8AC3E}">
        <p14:creationId xmlns:p14="http://schemas.microsoft.com/office/powerpoint/2010/main" val="3773295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a:t>
            </a:r>
            <a:r>
              <a:rPr lang="en-US" baseline="0" dirty="0"/>
              <a:t> not need to memorize all of this.</a:t>
            </a:r>
          </a:p>
          <a:p>
            <a:endParaRPr lang="en-US" dirty="0">
              <a:cs typeface="Calibri"/>
            </a:endParaRPr>
          </a:p>
          <a:p>
            <a:r>
              <a:rPr lang="en-US" dirty="0"/>
              <a:t>On February 28, 2003, President George W. Bush released Homeland Security Presidential Directive-5 directing the Secretary to develop and administer a National Incident Management System (NIMS).</a:t>
            </a:r>
          </a:p>
          <a:p>
            <a:r>
              <a:rPr lang="en-US" dirty="0"/>
              <a:t>NIMS provides a clear and consistent organizational structure for agencies involved in responding to emergencies.</a:t>
            </a:r>
            <a:endParaRPr lang="en-US" dirty="0">
              <a:cs typeface="Calibri"/>
            </a:endParaRPr>
          </a:p>
          <a:p>
            <a:r>
              <a:rPr lang="en-US" dirty="0">
                <a:cs typeface="Calibri"/>
              </a:rPr>
              <a:t>Presidential Directives 5 and 8  required the incident Command System be implemented on a national level. </a:t>
            </a:r>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10</a:t>
            </a:fld>
            <a:endParaRPr lang="en-US"/>
          </a:p>
        </p:txBody>
      </p:sp>
    </p:spTree>
    <p:extLst>
      <p:ext uri="{BB962C8B-B14F-4D97-AF65-F5344CB8AC3E}">
        <p14:creationId xmlns:p14="http://schemas.microsoft.com/office/powerpoint/2010/main" val="1891086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The National Incident Management System (NIMS) is a systematic, proactive approach to guide all levels of government, nongovernmental organizations (NGOs), and the private sector to work together to prevent, protect against, mitigate, respond to, and recover from the effects of incidents. NIMS provides a consistent foundation for all incidents, ranging from daily occurrences to incidents requiring a coordinated Federal response. </a:t>
            </a:r>
          </a:p>
          <a:p>
            <a:pPr marL="0" indent="0">
              <a:spcBef>
                <a:spcPts val="1200"/>
              </a:spcBef>
              <a:buNone/>
            </a:pPr>
            <a:r>
              <a:rPr lang="en-US" sz="1200" dirty="0"/>
              <a:t>NIMS is organized into three major components: </a:t>
            </a:r>
          </a:p>
          <a:p>
            <a:r>
              <a:rPr lang="en-US" sz="1200" dirty="0"/>
              <a:t>- Resource Management</a:t>
            </a:r>
          </a:p>
          <a:p>
            <a:r>
              <a:rPr lang="en-US" sz="1200" dirty="0"/>
              <a:t>- Command and Coordination, including the Incident Command System</a:t>
            </a:r>
          </a:p>
          <a:p>
            <a:r>
              <a:rPr lang="en-US" sz="1200" dirty="0"/>
              <a:t>- Communications and Information Management</a:t>
            </a:r>
          </a:p>
          <a:p>
            <a:pPr marL="0" indent="0">
              <a:buNone/>
            </a:pPr>
            <a:endParaRPr lang="en-US" sz="1200" b="1" dirty="0"/>
          </a:p>
          <a:p>
            <a:endParaRPr lang="en-US" sz="1200" b="1" dirty="0"/>
          </a:p>
          <a:p>
            <a:pPr marL="0" indent="0">
              <a:buNone/>
            </a:pPr>
            <a:r>
              <a:rPr lang="en-US" sz="1200" b="1" dirty="0"/>
              <a:t>It is important to note that the Incident Command System (ICS) is just one part of NIMS. </a:t>
            </a:r>
          </a:p>
          <a:p>
            <a:pPr marL="0" indent="0">
              <a:buNone/>
            </a:pPr>
            <a:endParaRPr lang="en-US" altLang="en-US" sz="1200" b="1" dirty="0">
              <a:latin typeface="Arial" charset="0"/>
              <a:cs typeface="Arial" charset="0"/>
            </a:endParaRPr>
          </a:p>
          <a:p>
            <a:r>
              <a:rPr lang="en-US" altLang="en-US" dirty="0">
                <a:latin typeface="Arial"/>
                <a:cs typeface="Arial"/>
              </a:rPr>
              <a:t>The NIMS Integration Center is responsible for the Ongoing Management and Maintenance.  DHS/FEMA manages the development and maintenance of NIMS.  This includes developing NIMS programs and processes as well as keeping the NIMS document current.</a:t>
            </a:r>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11</a:t>
            </a:fld>
            <a:endParaRPr lang="en-US"/>
          </a:p>
        </p:txBody>
      </p:sp>
    </p:spTree>
    <p:extLst>
      <p:ext uri="{BB962C8B-B14F-4D97-AF65-F5344CB8AC3E}">
        <p14:creationId xmlns:p14="http://schemas.microsoft.com/office/powerpoint/2010/main" val="1857344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Incident management is the application of resources by organization to plan for, respond to and recover from an incident.</a:t>
            </a:r>
          </a:p>
          <a:p>
            <a:endParaRPr lang="en-US" dirty="0"/>
          </a:p>
          <a:p>
            <a:r>
              <a:rPr lang="en-US" dirty="0"/>
              <a:t>Three main priorities include saving lives, stabilizing the incident, and protecting property and the environment</a:t>
            </a:r>
          </a:p>
          <a:p>
            <a:endParaRPr lang="en-US" dirty="0"/>
          </a:p>
          <a:p>
            <a:r>
              <a:rPr lang="en-US" dirty="0"/>
              <a:t>To achieve these priorities, incident management personnel use NIMS components in accordance with three NIMS guiding principles:</a:t>
            </a:r>
          </a:p>
          <a:p>
            <a:endParaRPr lang="en-US" dirty="0"/>
          </a:p>
          <a:p>
            <a:r>
              <a:rPr lang="en-US" dirty="0"/>
              <a:t>Flexibility</a:t>
            </a:r>
          </a:p>
          <a:p>
            <a:r>
              <a:rPr lang="en-US" dirty="0"/>
              <a:t>Standardization</a:t>
            </a:r>
          </a:p>
          <a:p>
            <a:r>
              <a:rPr lang="en-US" dirty="0"/>
              <a:t>Unity of EFFORT </a:t>
            </a:r>
          </a:p>
        </p:txBody>
      </p:sp>
      <p:sp>
        <p:nvSpPr>
          <p:cNvPr id="4" name="Slide Number Placeholder 3"/>
          <p:cNvSpPr>
            <a:spLocks noGrp="1"/>
          </p:cNvSpPr>
          <p:nvPr>
            <p:ph type="sldNum" sz="quarter" idx="5"/>
          </p:nvPr>
        </p:nvSpPr>
        <p:spPr/>
        <p:txBody>
          <a:bodyPr/>
          <a:lstStyle/>
          <a:p>
            <a:fld id="{43FDA1CB-A58A-2942-B4A0-C59018BB39CC}" type="slidenum">
              <a:rPr lang="en-US" smtClean="0"/>
              <a:t>12</a:t>
            </a:fld>
            <a:endParaRPr lang="en-US"/>
          </a:p>
        </p:txBody>
      </p:sp>
    </p:spTree>
    <p:extLst>
      <p:ext uri="{BB962C8B-B14F-4D97-AF65-F5344CB8AC3E}">
        <p14:creationId xmlns:p14="http://schemas.microsoft.com/office/powerpoint/2010/main" val="656484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latin typeface="Arial" charset="0"/>
                <a:cs typeface="Arial" charset="0"/>
              </a:rPr>
              <a:t>Comprehensive</a:t>
            </a:r>
            <a:r>
              <a:rPr lang="en-US" altLang="en-US" b="1" baseline="0" dirty="0">
                <a:latin typeface="Arial" charset="0"/>
                <a:cs typeface="Arial" charset="0"/>
              </a:rPr>
              <a:t> </a:t>
            </a:r>
            <a:r>
              <a:rPr lang="en-US" altLang="en-US" b="1" dirty="0">
                <a:latin typeface="Arial" charset="0"/>
                <a:cs typeface="Arial" charset="0"/>
              </a:rPr>
              <a:t>Resource Management. </a:t>
            </a:r>
            <a:r>
              <a:rPr lang="en-US" altLang="en-US" dirty="0">
                <a:latin typeface="Arial" charset="0"/>
                <a:cs typeface="Arial" charset="0"/>
              </a:rPr>
              <a:t> Resources (such as personnel, equipment, and/or supplies) are needed to support critical incident objectives.  The flow of resources must be fluid and adaptable to the requirements of the incident.  NIMS defines standardized mechanisms and establishes the resource management process to:  identify requirements for, order and acquire, mobilize, track and report, recover and demobilize, reimburse for, and inventory resources.</a:t>
            </a:r>
            <a:endParaRPr lang="en-US" baseline="0" dirty="0"/>
          </a:p>
          <a:p>
            <a:endParaRPr lang="en-US" baseline="0" dirty="0"/>
          </a:p>
          <a:p>
            <a:r>
              <a:rPr lang="en-US" baseline="0" dirty="0"/>
              <a:t>Example: </a:t>
            </a:r>
            <a:r>
              <a:rPr lang="en-US" dirty="0"/>
              <a:t>Wildfire</a:t>
            </a:r>
            <a:r>
              <a:rPr lang="en-US" baseline="0" dirty="0"/>
              <a:t> smoke resources. Corporate Emergency Management System manages </a:t>
            </a:r>
            <a:r>
              <a:rPr lang="en-US" b="1" baseline="0" dirty="0"/>
              <a:t>air scrubbers</a:t>
            </a:r>
            <a:r>
              <a:rPr lang="en-US" baseline="0" dirty="0"/>
              <a:t> and moves them around the system as needed and coordinates rentals as we do not own these.</a:t>
            </a:r>
            <a:endParaRPr lang="en-US" dirty="0"/>
          </a:p>
          <a:p>
            <a:endParaRPr lang="en-US" dirty="0"/>
          </a:p>
        </p:txBody>
      </p:sp>
      <p:sp>
        <p:nvSpPr>
          <p:cNvPr id="4" name="Slide Number Placeholder 3"/>
          <p:cNvSpPr>
            <a:spLocks noGrp="1"/>
          </p:cNvSpPr>
          <p:nvPr>
            <p:ph type="sldNum" sz="quarter" idx="5"/>
          </p:nvPr>
        </p:nvSpPr>
        <p:spPr/>
        <p:txBody>
          <a:bodyPr/>
          <a:lstStyle/>
          <a:p>
            <a:fld id="{43FDA1CB-A58A-2942-B4A0-C59018BB39CC}" type="slidenum">
              <a:rPr lang="en-US" smtClean="0"/>
              <a:t>13</a:t>
            </a:fld>
            <a:endParaRPr lang="en-US"/>
          </a:p>
        </p:txBody>
      </p:sp>
    </p:spTree>
    <p:extLst>
      <p:ext uri="{BB962C8B-B14F-4D97-AF65-F5344CB8AC3E}">
        <p14:creationId xmlns:p14="http://schemas.microsoft.com/office/powerpoint/2010/main" val="29498259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D8280-1E40-A9CE-CAC8-3ABC598C30AA}"/>
              </a:ext>
            </a:extLst>
          </p:cNvPr>
          <p:cNvSpPr>
            <a:spLocks noGrp="1"/>
          </p:cNvSpPr>
          <p:nvPr>
            <p:ph type="ctrTitle"/>
          </p:nvPr>
        </p:nvSpPr>
        <p:spPr>
          <a:xfrm>
            <a:off x="1524000" y="1561275"/>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E1F10A3-2D9D-FAA9-90D4-92046EB7D851}"/>
              </a:ext>
            </a:extLst>
          </p:cNvPr>
          <p:cNvSpPr>
            <a:spLocks noGrp="1"/>
          </p:cNvSpPr>
          <p:nvPr>
            <p:ph type="subTitle" idx="1"/>
          </p:nvPr>
        </p:nvSpPr>
        <p:spPr>
          <a:xfrm>
            <a:off x="1524000" y="4040950"/>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Round Same Side Corner Rectangle 7">
            <a:extLst>
              <a:ext uri="{FF2B5EF4-FFF2-40B4-BE49-F238E27FC236}">
                <a16:creationId xmlns:a16="http://schemas.microsoft.com/office/drawing/2014/main" id="{6A60B620-AAA9-F7A8-F095-586459254850}"/>
              </a:ext>
            </a:extLst>
          </p:cNvPr>
          <p:cNvSpPr/>
          <p:nvPr/>
        </p:nvSpPr>
        <p:spPr>
          <a:xfrm rot="8843339">
            <a:off x="10241280" y="-685800"/>
            <a:ext cx="914400" cy="1828800"/>
          </a:xfrm>
          <a:prstGeom prst="round2SameRect">
            <a:avLst>
              <a:gd name="adj1" fmla="val 50000"/>
              <a:gd name="adj2" fmla="val 0"/>
            </a:avLst>
          </a:prstGeom>
          <a:solidFill>
            <a:srgbClr val="004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 Same Side Corner Rectangle 8">
            <a:extLst>
              <a:ext uri="{FF2B5EF4-FFF2-40B4-BE49-F238E27FC236}">
                <a16:creationId xmlns:a16="http://schemas.microsoft.com/office/drawing/2014/main" id="{C4ED7B5A-B064-9705-8811-FD58F0F08D66}"/>
              </a:ext>
            </a:extLst>
          </p:cNvPr>
          <p:cNvSpPr/>
          <p:nvPr/>
        </p:nvSpPr>
        <p:spPr>
          <a:xfrm rot="8843339" flipH="1" flipV="1">
            <a:off x="914400" y="5669280"/>
            <a:ext cx="914400" cy="1828800"/>
          </a:xfrm>
          <a:prstGeom prst="round2SameRect">
            <a:avLst>
              <a:gd name="adj1" fmla="val 50000"/>
              <a:gd name="adj2" fmla="val 0"/>
            </a:avLst>
          </a:prstGeom>
          <a:solidFill>
            <a:srgbClr val="004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B95B328-ABF4-ADE6-F2F6-5FE6B87D8705}"/>
              </a:ext>
            </a:extLst>
          </p:cNvPr>
          <p:cNvPicPr>
            <a:picLocks noChangeAspect="1"/>
          </p:cNvPicPr>
          <p:nvPr userDrawn="1"/>
        </p:nvPicPr>
        <p:blipFill>
          <a:blip r:embed="rId2"/>
          <a:srcRect/>
          <a:stretch/>
        </p:blipFill>
        <p:spPr>
          <a:xfrm>
            <a:off x="10159022" y="6191318"/>
            <a:ext cx="1779371" cy="457200"/>
          </a:xfrm>
          <a:prstGeom prst="rect">
            <a:avLst/>
          </a:prstGeom>
        </p:spPr>
      </p:pic>
      <p:sp>
        <p:nvSpPr>
          <p:cNvPr id="14" name="Round Same Side Corner Rectangle 13">
            <a:extLst>
              <a:ext uri="{FF2B5EF4-FFF2-40B4-BE49-F238E27FC236}">
                <a16:creationId xmlns:a16="http://schemas.microsoft.com/office/drawing/2014/main" id="{C490B110-ACDE-2BF4-D300-CDC23980944A}"/>
              </a:ext>
            </a:extLst>
          </p:cNvPr>
          <p:cNvSpPr/>
          <p:nvPr userDrawn="1"/>
        </p:nvSpPr>
        <p:spPr>
          <a:xfrm rot="8843339">
            <a:off x="10241280" y="-685800"/>
            <a:ext cx="914400" cy="1828800"/>
          </a:xfrm>
          <a:prstGeom prst="round2SameRect">
            <a:avLst>
              <a:gd name="adj1" fmla="val 50000"/>
              <a:gd name="adj2" fmla="val 0"/>
            </a:avLst>
          </a:prstGeom>
          <a:solidFill>
            <a:srgbClr val="186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 Same Side Corner Rectangle 14">
            <a:extLst>
              <a:ext uri="{FF2B5EF4-FFF2-40B4-BE49-F238E27FC236}">
                <a16:creationId xmlns:a16="http://schemas.microsoft.com/office/drawing/2014/main" id="{929AD49F-8311-EE74-6B53-BFC4ED4C6BCE}"/>
              </a:ext>
            </a:extLst>
          </p:cNvPr>
          <p:cNvSpPr/>
          <p:nvPr userDrawn="1"/>
        </p:nvSpPr>
        <p:spPr>
          <a:xfrm rot="8843339" flipH="1" flipV="1">
            <a:off x="914400" y="5669280"/>
            <a:ext cx="914400" cy="1828800"/>
          </a:xfrm>
          <a:prstGeom prst="round2SameRect">
            <a:avLst>
              <a:gd name="adj1" fmla="val 50000"/>
              <a:gd name="adj2" fmla="val 0"/>
            </a:avLst>
          </a:prstGeom>
          <a:solidFill>
            <a:srgbClr val="186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57251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0DBFA-D24A-FDBD-70D9-37F48377FAA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66B925-57D1-B78E-FD77-80222684834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CAF282-DC2E-5A3E-5587-BD15811E5E48}"/>
              </a:ext>
            </a:extLst>
          </p:cNvPr>
          <p:cNvSpPr>
            <a:spLocks noGrp="1"/>
          </p:cNvSpPr>
          <p:nvPr>
            <p:ph type="dt" sz="half" idx="10"/>
          </p:nvPr>
        </p:nvSpPr>
        <p:spPr/>
        <p:txBody>
          <a:bodyPr/>
          <a:lstStyle/>
          <a:p>
            <a:fld id="{D67D091B-6A4A-6E49-9D2A-3FC10713EB9A}" type="datetimeFigureOut">
              <a:rPr lang="en-US" smtClean="0"/>
              <a:t>9/29/23</a:t>
            </a:fld>
            <a:endParaRPr lang="en-US"/>
          </a:p>
        </p:txBody>
      </p:sp>
      <p:sp>
        <p:nvSpPr>
          <p:cNvPr id="5" name="Footer Placeholder 4">
            <a:extLst>
              <a:ext uri="{FF2B5EF4-FFF2-40B4-BE49-F238E27FC236}">
                <a16:creationId xmlns:a16="http://schemas.microsoft.com/office/drawing/2014/main" id="{2F76C046-1636-2322-F22C-405835C912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275B21-68DC-2AFC-F01F-28B41C0AAC94}"/>
              </a:ext>
            </a:extLst>
          </p:cNvPr>
          <p:cNvSpPr>
            <a:spLocks noGrp="1"/>
          </p:cNvSpPr>
          <p:nvPr>
            <p:ph type="sldNum" sz="quarter" idx="12"/>
          </p:nvPr>
        </p:nvSpPr>
        <p:spPr/>
        <p:txBody>
          <a:bodyPr/>
          <a:lstStyle/>
          <a:p>
            <a:fld id="{965BE325-505E-A744-8CF1-F66682D34459}" type="slidenum">
              <a:rPr lang="en-US" smtClean="0"/>
              <a:t>‹#›</a:t>
            </a:fld>
            <a:endParaRPr lang="en-US"/>
          </a:p>
        </p:txBody>
      </p:sp>
    </p:spTree>
    <p:extLst>
      <p:ext uri="{BB962C8B-B14F-4D97-AF65-F5344CB8AC3E}">
        <p14:creationId xmlns:p14="http://schemas.microsoft.com/office/powerpoint/2010/main" val="19937967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CAEB8D-B269-E2A4-0D84-15C9B28170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730E92A-854B-F009-D1BF-806B25A2AA7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CBD5FE-60CE-458C-A07F-73CC061F7E36}"/>
              </a:ext>
            </a:extLst>
          </p:cNvPr>
          <p:cNvSpPr>
            <a:spLocks noGrp="1"/>
          </p:cNvSpPr>
          <p:nvPr>
            <p:ph type="dt" sz="half" idx="10"/>
          </p:nvPr>
        </p:nvSpPr>
        <p:spPr/>
        <p:txBody>
          <a:bodyPr/>
          <a:lstStyle/>
          <a:p>
            <a:fld id="{D67D091B-6A4A-6E49-9D2A-3FC10713EB9A}" type="datetimeFigureOut">
              <a:rPr lang="en-US" smtClean="0"/>
              <a:t>9/29/23</a:t>
            </a:fld>
            <a:endParaRPr lang="en-US"/>
          </a:p>
        </p:txBody>
      </p:sp>
      <p:sp>
        <p:nvSpPr>
          <p:cNvPr id="5" name="Footer Placeholder 4">
            <a:extLst>
              <a:ext uri="{FF2B5EF4-FFF2-40B4-BE49-F238E27FC236}">
                <a16:creationId xmlns:a16="http://schemas.microsoft.com/office/drawing/2014/main" id="{4D709A53-FBDA-0692-026A-E09476363C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42330B-9BB7-F0A8-03C2-75A93F6C5A3D}"/>
              </a:ext>
            </a:extLst>
          </p:cNvPr>
          <p:cNvSpPr>
            <a:spLocks noGrp="1"/>
          </p:cNvSpPr>
          <p:nvPr>
            <p:ph type="sldNum" sz="quarter" idx="12"/>
          </p:nvPr>
        </p:nvSpPr>
        <p:spPr/>
        <p:txBody>
          <a:bodyPr/>
          <a:lstStyle/>
          <a:p>
            <a:fld id="{965BE325-505E-A744-8CF1-F66682D34459}" type="slidenum">
              <a:rPr lang="en-US" smtClean="0"/>
              <a:t>‹#›</a:t>
            </a:fld>
            <a:endParaRPr lang="en-US"/>
          </a:p>
        </p:txBody>
      </p:sp>
    </p:spTree>
    <p:extLst>
      <p:ext uri="{BB962C8B-B14F-4D97-AF65-F5344CB8AC3E}">
        <p14:creationId xmlns:p14="http://schemas.microsoft.com/office/powerpoint/2010/main" val="574808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EDF98-EA1F-3318-3542-B971A431EC80}"/>
              </a:ext>
            </a:extLst>
          </p:cNvPr>
          <p:cNvSpPr>
            <a:spLocks noGrp="1"/>
          </p:cNvSpPr>
          <p:nvPr>
            <p:ph type="title"/>
          </p:nvPr>
        </p:nvSpPr>
        <p:spPr>
          <a:xfrm>
            <a:off x="1148576" y="365125"/>
            <a:ext cx="10205224" cy="132556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2973274-52CA-D9D5-5FDB-74013A931903}"/>
              </a:ext>
            </a:extLst>
          </p:cNvPr>
          <p:cNvSpPr>
            <a:spLocks noGrp="1"/>
          </p:cNvSpPr>
          <p:nvPr>
            <p:ph idx="1"/>
          </p:nvPr>
        </p:nvSpPr>
        <p:spPr>
          <a:xfrm>
            <a:off x="1148576" y="1825625"/>
            <a:ext cx="10205224" cy="4351338"/>
          </a:xfrm>
        </p:spPr>
        <p:txBody>
          <a:bodyPr/>
          <a:lstStyle>
            <a:lvl1pPr>
              <a:buClr>
                <a:srgbClr val="186EFF"/>
              </a:buClr>
              <a:defRPr/>
            </a:lvl1pPr>
            <a:lvl2pPr>
              <a:buClr>
                <a:srgbClr val="186EFF"/>
              </a:buClr>
              <a:defRPr/>
            </a:lvl2pPr>
            <a:lvl3pPr>
              <a:buClr>
                <a:srgbClr val="186EFF"/>
              </a:buClr>
              <a:defRPr/>
            </a:lvl3pPr>
            <a:lvl4pPr>
              <a:buClr>
                <a:srgbClr val="186EFF"/>
              </a:buClr>
              <a:defRPr/>
            </a:lvl4pPr>
            <a:lvl5pPr>
              <a:buClr>
                <a:srgbClr val="186EFF"/>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B7C423E5-8D84-EB7E-5271-9FBDA14737AF}"/>
              </a:ext>
            </a:extLst>
          </p:cNvPr>
          <p:cNvPicPr>
            <a:picLocks noChangeAspect="1"/>
          </p:cNvPicPr>
          <p:nvPr/>
        </p:nvPicPr>
        <p:blipFill>
          <a:blip r:embed="rId2"/>
          <a:srcRect/>
          <a:stretch/>
        </p:blipFill>
        <p:spPr>
          <a:xfrm>
            <a:off x="381000" y="714851"/>
            <a:ext cx="685800" cy="641350"/>
          </a:xfrm>
          <a:prstGeom prst="rect">
            <a:avLst/>
          </a:prstGeom>
        </p:spPr>
      </p:pic>
      <p:cxnSp>
        <p:nvCxnSpPr>
          <p:cNvPr id="8" name="Straight Connector 7">
            <a:extLst>
              <a:ext uri="{FF2B5EF4-FFF2-40B4-BE49-F238E27FC236}">
                <a16:creationId xmlns:a16="http://schemas.microsoft.com/office/drawing/2014/main" id="{6AB57D0D-7EDB-D758-EB0E-2D5A66693C1B}"/>
              </a:ext>
            </a:extLst>
          </p:cNvPr>
          <p:cNvCxnSpPr/>
          <p:nvPr/>
        </p:nvCxnSpPr>
        <p:spPr>
          <a:xfrm>
            <a:off x="8798312" y="6501944"/>
            <a:ext cx="2555487" cy="0"/>
          </a:xfrm>
          <a:prstGeom prst="line">
            <a:avLst/>
          </a:prstGeom>
          <a:ln w="28575">
            <a:solidFill>
              <a:srgbClr val="004AAD"/>
            </a:solidFill>
            <a:tailEnd type="oval" w="lg" len="lg"/>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085E0CB-183C-0695-B41C-D3ACF9E4E31A}"/>
              </a:ext>
            </a:extLst>
          </p:cNvPr>
          <p:cNvSpPr txBox="1"/>
          <p:nvPr/>
        </p:nvSpPr>
        <p:spPr>
          <a:xfrm>
            <a:off x="1148576" y="6356350"/>
            <a:ext cx="7560526" cy="307777"/>
          </a:xfrm>
          <a:prstGeom prst="rect">
            <a:avLst/>
          </a:prstGeom>
          <a:noFill/>
        </p:spPr>
        <p:txBody>
          <a:bodyPr wrap="square" rtlCol="0">
            <a:spAutoFit/>
          </a:bodyPr>
          <a:lstStyle/>
          <a:p>
            <a:pPr algn="r"/>
            <a:r>
              <a:rPr lang="en-US" sz="1400" dirty="0">
                <a:solidFill>
                  <a:schemeClr val="bg1">
                    <a:lumMod val="75000"/>
                  </a:schemeClr>
                </a:solidFill>
              </a:rPr>
              <a:t>Incident Command System (ICS)</a:t>
            </a:r>
          </a:p>
        </p:txBody>
      </p:sp>
      <p:sp>
        <p:nvSpPr>
          <p:cNvPr id="10" name="TextBox 9">
            <a:extLst>
              <a:ext uri="{FF2B5EF4-FFF2-40B4-BE49-F238E27FC236}">
                <a16:creationId xmlns:a16="http://schemas.microsoft.com/office/drawing/2014/main" id="{9E9CB808-A5F3-76CB-5358-374E83DB9485}"/>
              </a:ext>
            </a:extLst>
          </p:cNvPr>
          <p:cNvSpPr txBox="1"/>
          <p:nvPr/>
        </p:nvSpPr>
        <p:spPr>
          <a:xfrm>
            <a:off x="224883" y="6356350"/>
            <a:ext cx="613317" cy="276999"/>
          </a:xfrm>
          <a:prstGeom prst="rect">
            <a:avLst/>
          </a:prstGeom>
          <a:noFill/>
        </p:spPr>
        <p:txBody>
          <a:bodyPr wrap="square" rtlCol="0">
            <a:spAutoFit/>
          </a:bodyPr>
          <a:lstStyle/>
          <a:p>
            <a:pPr algn="r"/>
            <a:fld id="{7056E627-38BE-0B4A-AB91-506CEFD70538}" type="slidenum">
              <a:rPr lang="en-US" sz="1200" smtClean="0">
                <a:solidFill>
                  <a:schemeClr val="bg1">
                    <a:lumMod val="50000"/>
                  </a:schemeClr>
                </a:solidFill>
              </a:rPr>
              <a:pPr algn="r"/>
              <a:t>‹#›</a:t>
            </a:fld>
            <a:endParaRPr lang="en-US" dirty="0">
              <a:solidFill>
                <a:schemeClr val="bg1">
                  <a:lumMod val="50000"/>
                </a:schemeClr>
              </a:solidFill>
            </a:endParaRPr>
          </a:p>
        </p:txBody>
      </p:sp>
      <p:cxnSp>
        <p:nvCxnSpPr>
          <p:cNvPr id="12" name="Straight Connector 11">
            <a:extLst>
              <a:ext uri="{FF2B5EF4-FFF2-40B4-BE49-F238E27FC236}">
                <a16:creationId xmlns:a16="http://schemas.microsoft.com/office/drawing/2014/main" id="{35AEA6E0-5F47-650C-6F89-F7829335A28E}"/>
              </a:ext>
            </a:extLst>
          </p:cNvPr>
          <p:cNvCxnSpPr/>
          <p:nvPr userDrawn="1"/>
        </p:nvCxnSpPr>
        <p:spPr>
          <a:xfrm>
            <a:off x="8798312" y="6501944"/>
            <a:ext cx="2555487" cy="0"/>
          </a:xfrm>
          <a:prstGeom prst="line">
            <a:avLst/>
          </a:prstGeom>
          <a:ln w="28575">
            <a:solidFill>
              <a:srgbClr val="186EFF"/>
            </a:solidFill>
            <a:tailEnd type="oval"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BE7F9EFF-0EB8-7D30-476B-676FD4620AAE}"/>
              </a:ext>
            </a:extLst>
          </p:cNvPr>
          <p:cNvSpPr txBox="1"/>
          <p:nvPr userDrawn="1"/>
        </p:nvSpPr>
        <p:spPr>
          <a:xfrm>
            <a:off x="224883" y="6356350"/>
            <a:ext cx="613317" cy="276999"/>
          </a:xfrm>
          <a:prstGeom prst="rect">
            <a:avLst/>
          </a:prstGeom>
          <a:noFill/>
        </p:spPr>
        <p:txBody>
          <a:bodyPr wrap="square" rtlCol="0">
            <a:spAutoFit/>
          </a:bodyPr>
          <a:lstStyle/>
          <a:p>
            <a:pPr algn="r"/>
            <a:fld id="{7056E627-38BE-0B4A-AB91-506CEFD70538}" type="slidenum">
              <a:rPr lang="en-US" sz="1200" smtClean="0">
                <a:solidFill>
                  <a:schemeClr val="bg1">
                    <a:lumMod val="50000"/>
                  </a:schemeClr>
                </a:solidFill>
              </a:rPr>
              <a:pPr algn="r"/>
              <a:t>‹#›</a:t>
            </a:fld>
            <a:endParaRPr lang="en-US" dirty="0">
              <a:solidFill>
                <a:schemeClr val="bg1">
                  <a:lumMod val="50000"/>
                </a:schemeClr>
              </a:solidFill>
            </a:endParaRPr>
          </a:p>
        </p:txBody>
      </p:sp>
    </p:spTree>
    <p:extLst>
      <p:ext uri="{BB962C8B-B14F-4D97-AF65-F5344CB8AC3E}">
        <p14:creationId xmlns:p14="http://schemas.microsoft.com/office/powerpoint/2010/main" val="1052146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4DC4A-4745-213E-04EE-A5D3B2DC40AD}"/>
              </a:ext>
            </a:extLst>
          </p:cNvPr>
          <p:cNvSpPr>
            <a:spLocks noGrp="1"/>
          </p:cNvSpPr>
          <p:nvPr>
            <p:ph type="title"/>
          </p:nvPr>
        </p:nvSpPr>
        <p:spPr>
          <a:xfrm>
            <a:off x="831850" y="1246442"/>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0D5EDD7-4082-0AAA-E4BC-4AFE6AB13597}"/>
              </a:ext>
            </a:extLst>
          </p:cNvPr>
          <p:cNvSpPr>
            <a:spLocks noGrp="1"/>
          </p:cNvSpPr>
          <p:nvPr>
            <p:ph type="body" idx="1"/>
          </p:nvPr>
        </p:nvSpPr>
        <p:spPr>
          <a:xfrm>
            <a:off x="831850" y="41261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8" name="Round Same Side Corner Rectangle 7">
            <a:extLst>
              <a:ext uri="{FF2B5EF4-FFF2-40B4-BE49-F238E27FC236}">
                <a16:creationId xmlns:a16="http://schemas.microsoft.com/office/drawing/2014/main" id="{F638B6BB-4C9D-64DD-745F-5BDD129D4345}"/>
              </a:ext>
            </a:extLst>
          </p:cNvPr>
          <p:cNvSpPr/>
          <p:nvPr userDrawn="1"/>
        </p:nvSpPr>
        <p:spPr>
          <a:xfrm rot="8843339">
            <a:off x="10241280" y="-685800"/>
            <a:ext cx="914400" cy="1828800"/>
          </a:xfrm>
          <a:prstGeom prst="round2SameRect">
            <a:avLst>
              <a:gd name="adj1" fmla="val 50000"/>
              <a:gd name="adj2" fmla="val 0"/>
            </a:avLst>
          </a:prstGeom>
          <a:solidFill>
            <a:srgbClr val="186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 Same Side Corner Rectangle 8">
            <a:extLst>
              <a:ext uri="{FF2B5EF4-FFF2-40B4-BE49-F238E27FC236}">
                <a16:creationId xmlns:a16="http://schemas.microsoft.com/office/drawing/2014/main" id="{E4510815-631E-E00C-F47F-007641942178}"/>
              </a:ext>
            </a:extLst>
          </p:cNvPr>
          <p:cNvSpPr/>
          <p:nvPr userDrawn="1"/>
        </p:nvSpPr>
        <p:spPr>
          <a:xfrm rot="8843339" flipH="1" flipV="1">
            <a:off x="914400" y="5669280"/>
            <a:ext cx="914400" cy="1828800"/>
          </a:xfrm>
          <a:prstGeom prst="round2SameRect">
            <a:avLst>
              <a:gd name="adj1" fmla="val 50000"/>
              <a:gd name="adj2" fmla="val 0"/>
            </a:avLst>
          </a:prstGeom>
          <a:solidFill>
            <a:srgbClr val="186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AF62B1F-FE08-FADC-CC7A-77D142AD0A10}"/>
              </a:ext>
            </a:extLst>
          </p:cNvPr>
          <p:cNvPicPr>
            <a:picLocks noChangeAspect="1"/>
          </p:cNvPicPr>
          <p:nvPr userDrawn="1"/>
        </p:nvPicPr>
        <p:blipFill>
          <a:blip r:embed="rId2"/>
          <a:srcRect/>
          <a:stretch/>
        </p:blipFill>
        <p:spPr>
          <a:xfrm>
            <a:off x="10159022" y="6191318"/>
            <a:ext cx="1779371" cy="457200"/>
          </a:xfrm>
          <a:prstGeom prst="rect">
            <a:avLst/>
          </a:prstGeom>
        </p:spPr>
      </p:pic>
    </p:spTree>
    <p:extLst>
      <p:ext uri="{BB962C8B-B14F-4D97-AF65-F5344CB8AC3E}">
        <p14:creationId xmlns:p14="http://schemas.microsoft.com/office/powerpoint/2010/main" val="3321137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807AD-5B96-23A3-F235-374E4EC0A97F}"/>
              </a:ext>
            </a:extLst>
          </p:cNvPr>
          <p:cNvSpPr>
            <a:spLocks noGrp="1"/>
          </p:cNvSpPr>
          <p:nvPr>
            <p:ph type="title"/>
          </p:nvPr>
        </p:nvSpPr>
        <p:spPr>
          <a:xfrm>
            <a:off x="1148080" y="365125"/>
            <a:ext cx="1020572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C9B0FC9F-1078-0580-FC9A-AE33172774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DD9AA1D-825C-3C73-1F09-6C86755389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44D2EB6C-E3D2-5C4E-E63D-6200635EEADC}"/>
              </a:ext>
            </a:extLst>
          </p:cNvPr>
          <p:cNvPicPr>
            <a:picLocks noChangeAspect="1"/>
          </p:cNvPicPr>
          <p:nvPr userDrawn="1"/>
        </p:nvPicPr>
        <p:blipFill>
          <a:blip r:embed="rId2"/>
          <a:srcRect/>
          <a:stretch/>
        </p:blipFill>
        <p:spPr>
          <a:xfrm>
            <a:off x="381000" y="714851"/>
            <a:ext cx="685800" cy="641350"/>
          </a:xfrm>
          <a:prstGeom prst="rect">
            <a:avLst/>
          </a:prstGeom>
        </p:spPr>
      </p:pic>
      <p:cxnSp>
        <p:nvCxnSpPr>
          <p:cNvPr id="9" name="Straight Connector 8">
            <a:extLst>
              <a:ext uri="{FF2B5EF4-FFF2-40B4-BE49-F238E27FC236}">
                <a16:creationId xmlns:a16="http://schemas.microsoft.com/office/drawing/2014/main" id="{BE31D327-CFC7-55B2-9AA3-D1F4AA54F557}"/>
              </a:ext>
            </a:extLst>
          </p:cNvPr>
          <p:cNvCxnSpPr/>
          <p:nvPr userDrawn="1"/>
        </p:nvCxnSpPr>
        <p:spPr>
          <a:xfrm>
            <a:off x="8798312" y="6501944"/>
            <a:ext cx="2555487" cy="0"/>
          </a:xfrm>
          <a:prstGeom prst="line">
            <a:avLst/>
          </a:prstGeom>
          <a:ln w="28575">
            <a:solidFill>
              <a:srgbClr val="004AAD"/>
            </a:solidFill>
            <a:tailEnd type="oval"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5E528957-AD92-1E0D-2638-E3453232B2B0}"/>
              </a:ext>
            </a:extLst>
          </p:cNvPr>
          <p:cNvSpPr txBox="1"/>
          <p:nvPr userDrawn="1"/>
        </p:nvSpPr>
        <p:spPr>
          <a:xfrm>
            <a:off x="1148576" y="6356350"/>
            <a:ext cx="7560526" cy="307777"/>
          </a:xfrm>
          <a:prstGeom prst="rect">
            <a:avLst/>
          </a:prstGeom>
          <a:noFill/>
        </p:spPr>
        <p:txBody>
          <a:bodyPr wrap="square" rtlCol="0">
            <a:spAutoFit/>
          </a:bodyPr>
          <a:lstStyle/>
          <a:p>
            <a:pPr algn="r"/>
            <a:r>
              <a:rPr lang="en-US" sz="1400" dirty="0">
                <a:solidFill>
                  <a:schemeClr val="bg1">
                    <a:lumMod val="75000"/>
                  </a:schemeClr>
                </a:solidFill>
              </a:rPr>
              <a:t>Incident Command System (ICS)</a:t>
            </a:r>
          </a:p>
        </p:txBody>
      </p:sp>
      <p:sp>
        <p:nvSpPr>
          <p:cNvPr id="11" name="TextBox 10">
            <a:extLst>
              <a:ext uri="{FF2B5EF4-FFF2-40B4-BE49-F238E27FC236}">
                <a16:creationId xmlns:a16="http://schemas.microsoft.com/office/drawing/2014/main" id="{FC6F0F2D-3359-E83D-744A-630C7EF56DBF}"/>
              </a:ext>
            </a:extLst>
          </p:cNvPr>
          <p:cNvSpPr txBox="1"/>
          <p:nvPr userDrawn="1"/>
        </p:nvSpPr>
        <p:spPr>
          <a:xfrm>
            <a:off x="224883" y="6356350"/>
            <a:ext cx="613317" cy="276999"/>
          </a:xfrm>
          <a:prstGeom prst="rect">
            <a:avLst/>
          </a:prstGeom>
          <a:noFill/>
        </p:spPr>
        <p:txBody>
          <a:bodyPr wrap="square" rtlCol="0">
            <a:spAutoFit/>
          </a:bodyPr>
          <a:lstStyle/>
          <a:p>
            <a:pPr algn="r"/>
            <a:fld id="{7056E627-38BE-0B4A-AB91-506CEFD70538}" type="slidenum">
              <a:rPr lang="en-US" sz="1200" smtClean="0">
                <a:solidFill>
                  <a:schemeClr val="bg1">
                    <a:lumMod val="50000"/>
                  </a:schemeClr>
                </a:solidFill>
              </a:rPr>
              <a:pPr algn="r"/>
              <a:t>‹#›</a:t>
            </a:fld>
            <a:endParaRPr lang="en-US" dirty="0">
              <a:solidFill>
                <a:schemeClr val="bg1">
                  <a:lumMod val="50000"/>
                </a:schemeClr>
              </a:solidFill>
            </a:endParaRPr>
          </a:p>
        </p:txBody>
      </p:sp>
      <p:cxnSp>
        <p:nvCxnSpPr>
          <p:cNvPr id="12" name="Straight Connector 11">
            <a:extLst>
              <a:ext uri="{FF2B5EF4-FFF2-40B4-BE49-F238E27FC236}">
                <a16:creationId xmlns:a16="http://schemas.microsoft.com/office/drawing/2014/main" id="{DD31D421-11A1-C6D0-7AA1-6A12766489FE}"/>
              </a:ext>
            </a:extLst>
          </p:cNvPr>
          <p:cNvCxnSpPr/>
          <p:nvPr userDrawn="1"/>
        </p:nvCxnSpPr>
        <p:spPr>
          <a:xfrm>
            <a:off x="8798312" y="6501944"/>
            <a:ext cx="2555487" cy="0"/>
          </a:xfrm>
          <a:prstGeom prst="line">
            <a:avLst/>
          </a:prstGeom>
          <a:ln w="28575">
            <a:solidFill>
              <a:srgbClr val="186EFF"/>
            </a:solidFill>
            <a:tailEnd type="oval"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79868EF-02F4-A074-DD1C-EEEAFAC6F8E2}"/>
              </a:ext>
            </a:extLst>
          </p:cNvPr>
          <p:cNvSpPr txBox="1"/>
          <p:nvPr userDrawn="1"/>
        </p:nvSpPr>
        <p:spPr>
          <a:xfrm>
            <a:off x="224883" y="6356350"/>
            <a:ext cx="613317" cy="276999"/>
          </a:xfrm>
          <a:prstGeom prst="rect">
            <a:avLst/>
          </a:prstGeom>
          <a:noFill/>
        </p:spPr>
        <p:txBody>
          <a:bodyPr wrap="square" rtlCol="0">
            <a:spAutoFit/>
          </a:bodyPr>
          <a:lstStyle/>
          <a:p>
            <a:pPr algn="r"/>
            <a:fld id="{7056E627-38BE-0B4A-AB91-506CEFD70538}" type="slidenum">
              <a:rPr lang="en-US" sz="1200" smtClean="0">
                <a:solidFill>
                  <a:schemeClr val="bg1">
                    <a:lumMod val="50000"/>
                  </a:schemeClr>
                </a:solidFill>
              </a:rPr>
              <a:pPr algn="r"/>
              <a:t>‹#›</a:t>
            </a:fld>
            <a:endParaRPr lang="en-US" dirty="0">
              <a:solidFill>
                <a:schemeClr val="bg1">
                  <a:lumMod val="50000"/>
                </a:schemeClr>
              </a:solidFill>
            </a:endParaRPr>
          </a:p>
        </p:txBody>
      </p:sp>
    </p:spTree>
    <p:extLst>
      <p:ext uri="{BB962C8B-B14F-4D97-AF65-F5344CB8AC3E}">
        <p14:creationId xmlns:p14="http://schemas.microsoft.com/office/powerpoint/2010/main" val="17876420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F6CA9-4498-0CE3-BACA-728794BDC2E0}"/>
              </a:ext>
            </a:extLst>
          </p:cNvPr>
          <p:cNvSpPr>
            <a:spLocks noGrp="1"/>
          </p:cNvSpPr>
          <p:nvPr>
            <p:ph type="title"/>
          </p:nvPr>
        </p:nvSpPr>
        <p:spPr>
          <a:xfrm>
            <a:off x="1148576" y="365125"/>
            <a:ext cx="10206812"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21BD67-9204-92C5-B94E-76D534763E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E43D50-3794-33E3-2892-E9461EE6E7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A70AA0-F2C1-817D-1DB1-ADEBA84721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59CB47B-332A-AF2E-F3AE-BF8145442CD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0" name="Straight Connector 9">
            <a:extLst>
              <a:ext uri="{FF2B5EF4-FFF2-40B4-BE49-F238E27FC236}">
                <a16:creationId xmlns:a16="http://schemas.microsoft.com/office/drawing/2014/main" id="{2E32277D-AB54-C603-FBA6-056569B79D22}"/>
              </a:ext>
            </a:extLst>
          </p:cNvPr>
          <p:cNvCxnSpPr/>
          <p:nvPr userDrawn="1"/>
        </p:nvCxnSpPr>
        <p:spPr>
          <a:xfrm>
            <a:off x="8798312" y="6501944"/>
            <a:ext cx="2555487" cy="0"/>
          </a:xfrm>
          <a:prstGeom prst="line">
            <a:avLst/>
          </a:prstGeom>
          <a:ln w="28575">
            <a:solidFill>
              <a:srgbClr val="004AAD"/>
            </a:solidFill>
            <a:tailEnd type="oval" w="lg" len="lg"/>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1540BB3F-7C6B-F61C-94B6-FB97478FEAE1}"/>
              </a:ext>
            </a:extLst>
          </p:cNvPr>
          <p:cNvSpPr txBox="1"/>
          <p:nvPr userDrawn="1"/>
        </p:nvSpPr>
        <p:spPr>
          <a:xfrm>
            <a:off x="1148576" y="6356350"/>
            <a:ext cx="7560526" cy="307777"/>
          </a:xfrm>
          <a:prstGeom prst="rect">
            <a:avLst/>
          </a:prstGeom>
          <a:noFill/>
        </p:spPr>
        <p:txBody>
          <a:bodyPr wrap="square" rtlCol="0">
            <a:spAutoFit/>
          </a:bodyPr>
          <a:lstStyle/>
          <a:p>
            <a:pPr algn="r"/>
            <a:r>
              <a:rPr lang="en-US" sz="1400" dirty="0">
                <a:solidFill>
                  <a:schemeClr val="bg1">
                    <a:lumMod val="75000"/>
                  </a:schemeClr>
                </a:solidFill>
              </a:rPr>
              <a:t>Incident Command System (ICS)</a:t>
            </a:r>
          </a:p>
        </p:txBody>
      </p:sp>
      <p:sp>
        <p:nvSpPr>
          <p:cNvPr id="12" name="TextBox 11">
            <a:extLst>
              <a:ext uri="{FF2B5EF4-FFF2-40B4-BE49-F238E27FC236}">
                <a16:creationId xmlns:a16="http://schemas.microsoft.com/office/drawing/2014/main" id="{9E702F80-42B4-8B05-1B3F-78A242DABF03}"/>
              </a:ext>
            </a:extLst>
          </p:cNvPr>
          <p:cNvSpPr txBox="1"/>
          <p:nvPr userDrawn="1"/>
        </p:nvSpPr>
        <p:spPr>
          <a:xfrm>
            <a:off x="224883" y="6356350"/>
            <a:ext cx="613317" cy="276999"/>
          </a:xfrm>
          <a:prstGeom prst="rect">
            <a:avLst/>
          </a:prstGeom>
          <a:noFill/>
        </p:spPr>
        <p:txBody>
          <a:bodyPr wrap="square" rtlCol="0">
            <a:spAutoFit/>
          </a:bodyPr>
          <a:lstStyle/>
          <a:p>
            <a:pPr algn="r"/>
            <a:fld id="{7056E627-38BE-0B4A-AB91-506CEFD70538}" type="slidenum">
              <a:rPr lang="en-US" sz="1200" smtClean="0">
                <a:solidFill>
                  <a:schemeClr val="bg1">
                    <a:lumMod val="50000"/>
                  </a:schemeClr>
                </a:solidFill>
              </a:rPr>
              <a:pPr algn="r"/>
              <a:t>‹#›</a:t>
            </a:fld>
            <a:endParaRPr lang="en-US" dirty="0">
              <a:solidFill>
                <a:schemeClr val="bg1">
                  <a:lumMod val="50000"/>
                </a:schemeClr>
              </a:solidFill>
            </a:endParaRPr>
          </a:p>
        </p:txBody>
      </p:sp>
      <p:cxnSp>
        <p:nvCxnSpPr>
          <p:cNvPr id="13" name="Straight Connector 12">
            <a:extLst>
              <a:ext uri="{FF2B5EF4-FFF2-40B4-BE49-F238E27FC236}">
                <a16:creationId xmlns:a16="http://schemas.microsoft.com/office/drawing/2014/main" id="{26E33FCB-A869-670A-800E-BB3B173D4BF1}"/>
              </a:ext>
            </a:extLst>
          </p:cNvPr>
          <p:cNvCxnSpPr/>
          <p:nvPr userDrawn="1"/>
        </p:nvCxnSpPr>
        <p:spPr>
          <a:xfrm>
            <a:off x="8798312" y="6501944"/>
            <a:ext cx="2555487" cy="0"/>
          </a:xfrm>
          <a:prstGeom prst="line">
            <a:avLst/>
          </a:prstGeom>
          <a:ln w="28575">
            <a:solidFill>
              <a:srgbClr val="186EFF"/>
            </a:solidFill>
            <a:tailEnd type="oval" w="lg" len="lg"/>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09CEFE0-D71C-F855-5D8B-F0DBE472F228}"/>
              </a:ext>
            </a:extLst>
          </p:cNvPr>
          <p:cNvSpPr txBox="1"/>
          <p:nvPr userDrawn="1"/>
        </p:nvSpPr>
        <p:spPr>
          <a:xfrm>
            <a:off x="224883" y="6356350"/>
            <a:ext cx="613317" cy="276999"/>
          </a:xfrm>
          <a:prstGeom prst="rect">
            <a:avLst/>
          </a:prstGeom>
          <a:noFill/>
        </p:spPr>
        <p:txBody>
          <a:bodyPr wrap="square" rtlCol="0">
            <a:spAutoFit/>
          </a:bodyPr>
          <a:lstStyle/>
          <a:p>
            <a:pPr algn="r"/>
            <a:fld id="{7056E627-38BE-0B4A-AB91-506CEFD70538}" type="slidenum">
              <a:rPr lang="en-US" sz="1200" smtClean="0">
                <a:solidFill>
                  <a:schemeClr val="bg1">
                    <a:lumMod val="50000"/>
                  </a:schemeClr>
                </a:solidFill>
              </a:rPr>
              <a:pPr algn="r"/>
              <a:t>‹#›</a:t>
            </a:fld>
            <a:endParaRPr lang="en-US" dirty="0">
              <a:solidFill>
                <a:schemeClr val="bg1">
                  <a:lumMod val="50000"/>
                </a:schemeClr>
              </a:solidFill>
            </a:endParaRPr>
          </a:p>
        </p:txBody>
      </p:sp>
      <p:pic>
        <p:nvPicPr>
          <p:cNvPr id="15" name="Picture 14">
            <a:extLst>
              <a:ext uri="{FF2B5EF4-FFF2-40B4-BE49-F238E27FC236}">
                <a16:creationId xmlns:a16="http://schemas.microsoft.com/office/drawing/2014/main" id="{AA47DF20-C2CF-130E-F788-A9CD930E7621}"/>
              </a:ext>
            </a:extLst>
          </p:cNvPr>
          <p:cNvPicPr>
            <a:picLocks noChangeAspect="1"/>
          </p:cNvPicPr>
          <p:nvPr userDrawn="1"/>
        </p:nvPicPr>
        <p:blipFill>
          <a:blip r:embed="rId2"/>
          <a:srcRect/>
          <a:stretch/>
        </p:blipFill>
        <p:spPr>
          <a:xfrm>
            <a:off x="381000" y="714851"/>
            <a:ext cx="685800" cy="641350"/>
          </a:xfrm>
          <a:prstGeom prst="rect">
            <a:avLst/>
          </a:prstGeom>
        </p:spPr>
      </p:pic>
    </p:spTree>
    <p:extLst>
      <p:ext uri="{BB962C8B-B14F-4D97-AF65-F5344CB8AC3E}">
        <p14:creationId xmlns:p14="http://schemas.microsoft.com/office/powerpoint/2010/main" val="456100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5A356-868D-C0E4-189C-7222F9125B8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23D8914-D1C7-1EF3-DA26-6F55760FD51D}"/>
              </a:ext>
            </a:extLst>
          </p:cNvPr>
          <p:cNvSpPr>
            <a:spLocks noGrp="1"/>
          </p:cNvSpPr>
          <p:nvPr>
            <p:ph type="dt" sz="half" idx="10"/>
          </p:nvPr>
        </p:nvSpPr>
        <p:spPr/>
        <p:txBody>
          <a:bodyPr/>
          <a:lstStyle/>
          <a:p>
            <a:fld id="{D67D091B-6A4A-6E49-9D2A-3FC10713EB9A}" type="datetimeFigureOut">
              <a:rPr lang="en-US" smtClean="0"/>
              <a:t>9/29/23</a:t>
            </a:fld>
            <a:endParaRPr lang="en-US"/>
          </a:p>
        </p:txBody>
      </p:sp>
      <p:sp>
        <p:nvSpPr>
          <p:cNvPr id="4" name="Footer Placeholder 3">
            <a:extLst>
              <a:ext uri="{FF2B5EF4-FFF2-40B4-BE49-F238E27FC236}">
                <a16:creationId xmlns:a16="http://schemas.microsoft.com/office/drawing/2014/main" id="{A84E5D7B-E142-C9E5-2E6A-6D859DCA119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ECA7BF0-CF97-CE37-6DB3-9F588DE4340D}"/>
              </a:ext>
            </a:extLst>
          </p:cNvPr>
          <p:cNvSpPr>
            <a:spLocks noGrp="1"/>
          </p:cNvSpPr>
          <p:nvPr>
            <p:ph type="sldNum" sz="quarter" idx="12"/>
          </p:nvPr>
        </p:nvSpPr>
        <p:spPr/>
        <p:txBody>
          <a:bodyPr/>
          <a:lstStyle/>
          <a:p>
            <a:fld id="{965BE325-505E-A744-8CF1-F66682D34459}" type="slidenum">
              <a:rPr lang="en-US" smtClean="0"/>
              <a:t>‹#›</a:t>
            </a:fld>
            <a:endParaRPr lang="en-US"/>
          </a:p>
        </p:txBody>
      </p:sp>
    </p:spTree>
    <p:extLst>
      <p:ext uri="{BB962C8B-B14F-4D97-AF65-F5344CB8AC3E}">
        <p14:creationId xmlns:p14="http://schemas.microsoft.com/office/powerpoint/2010/main" val="1139307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232E39-4C3D-9F30-E91D-4CFBDB859E01}"/>
              </a:ext>
            </a:extLst>
          </p:cNvPr>
          <p:cNvSpPr>
            <a:spLocks noGrp="1"/>
          </p:cNvSpPr>
          <p:nvPr>
            <p:ph type="dt" sz="half" idx="10"/>
          </p:nvPr>
        </p:nvSpPr>
        <p:spPr/>
        <p:txBody>
          <a:bodyPr/>
          <a:lstStyle/>
          <a:p>
            <a:fld id="{D67D091B-6A4A-6E49-9D2A-3FC10713EB9A}" type="datetimeFigureOut">
              <a:rPr lang="en-US" smtClean="0"/>
              <a:t>9/29/23</a:t>
            </a:fld>
            <a:endParaRPr lang="en-US"/>
          </a:p>
        </p:txBody>
      </p:sp>
      <p:sp>
        <p:nvSpPr>
          <p:cNvPr id="3" name="Footer Placeholder 2">
            <a:extLst>
              <a:ext uri="{FF2B5EF4-FFF2-40B4-BE49-F238E27FC236}">
                <a16:creationId xmlns:a16="http://schemas.microsoft.com/office/drawing/2014/main" id="{90A87E45-CF43-9AD2-CAFB-B78175467A3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EC7F1D-1F10-378B-3079-6A7541D9A53C}"/>
              </a:ext>
            </a:extLst>
          </p:cNvPr>
          <p:cNvSpPr>
            <a:spLocks noGrp="1"/>
          </p:cNvSpPr>
          <p:nvPr>
            <p:ph type="sldNum" sz="quarter" idx="12"/>
          </p:nvPr>
        </p:nvSpPr>
        <p:spPr/>
        <p:txBody>
          <a:bodyPr/>
          <a:lstStyle/>
          <a:p>
            <a:fld id="{965BE325-505E-A744-8CF1-F66682D34459}" type="slidenum">
              <a:rPr lang="en-US" smtClean="0"/>
              <a:t>‹#›</a:t>
            </a:fld>
            <a:endParaRPr lang="en-US"/>
          </a:p>
        </p:txBody>
      </p:sp>
    </p:spTree>
    <p:extLst>
      <p:ext uri="{BB962C8B-B14F-4D97-AF65-F5344CB8AC3E}">
        <p14:creationId xmlns:p14="http://schemas.microsoft.com/office/powerpoint/2010/main" val="23957665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FC6A4-84FB-419F-EE66-4F93A9C511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005E568-9DBB-21DD-28B6-14B54BAAFA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9DE1DF2-41BA-1EFB-7CFF-B1826E7C97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96AF2F-B23D-7967-90F0-A2DEBE13543E}"/>
              </a:ext>
            </a:extLst>
          </p:cNvPr>
          <p:cNvSpPr>
            <a:spLocks noGrp="1"/>
          </p:cNvSpPr>
          <p:nvPr>
            <p:ph type="dt" sz="half" idx="10"/>
          </p:nvPr>
        </p:nvSpPr>
        <p:spPr/>
        <p:txBody>
          <a:bodyPr/>
          <a:lstStyle/>
          <a:p>
            <a:fld id="{D67D091B-6A4A-6E49-9D2A-3FC10713EB9A}" type="datetimeFigureOut">
              <a:rPr lang="en-US" smtClean="0"/>
              <a:t>9/29/23</a:t>
            </a:fld>
            <a:endParaRPr lang="en-US"/>
          </a:p>
        </p:txBody>
      </p:sp>
      <p:sp>
        <p:nvSpPr>
          <p:cNvPr id="6" name="Footer Placeholder 5">
            <a:extLst>
              <a:ext uri="{FF2B5EF4-FFF2-40B4-BE49-F238E27FC236}">
                <a16:creationId xmlns:a16="http://schemas.microsoft.com/office/drawing/2014/main" id="{1F455A66-C938-36A7-5003-1267626A3C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C3CF56-16F0-7B7E-EBAF-D40DA21ABE72}"/>
              </a:ext>
            </a:extLst>
          </p:cNvPr>
          <p:cNvSpPr>
            <a:spLocks noGrp="1"/>
          </p:cNvSpPr>
          <p:nvPr>
            <p:ph type="sldNum" sz="quarter" idx="12"/>
          </p:nvPr>
        </p:nvSpPr>
        <p:spPr/>
        <p:txBody>
          <a:bodyPr/>
          <a:lstStyle/>
          <a:p>
            <a:fld id="{965BE325-505E-A744-8CF1-F66682D34459}" type="slidenum">
              <a:rPr lang="en-US" smtClean="0"/>
              <a:t>‹#›</a:t>
            </a:fld>
            <a:endParaRPr lang="en-US"/>
          </a:p>
        </p:txBody>
      </p:sp>
    </p:spTree>
    <p:extLst>
      <p:ext uri="{BB962C8B-B14F-4D97-AF65-F5344CB8AC3E}">
        <p14:creationId xmlns:p14="http://schemas.microsoft.com/office/powerpoint/2010/main" val="2743323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8A63A-C5CE-6B83-5887-F56DB35C95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873F8BC-588E-4F14-B03F-8BBF7E9C6B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1969B61E-0C4E-A277-976A-C407FCE261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F49FE0-A78C-545B-2013-C163A8FAE788}"/>
              </a:ext>
            </a:extLst>
          </p:cNvPr>
          <p:cNvSpPr>
            <a:spLocks noGrp="1"/>
          </p:cNvSpPr>
          <p:nvPr>
            <p:ph type="dt" sz="half" idx="10"/>
          </p:nvPr>
        </p:nvSpPr>
        <p:spPr/>
        <p:txBody>
          <a:bodyPr/>
          <a:lstStyle/>
          <a:p>
            <a:fld id="{D67D091B-6A4A-6E49-9D2A-3FC10713EB9A}" type="datetimeFigureOut">
              <a:rPr lang="en-US" smtClean="0"/>
              <a:t>9/29/23</a:t>
            </a:fld>
            <a:endParaRPr lang="en-US"/>
          </a:p>
        </p:txBody>
      </p:sp>
      <p:sp>
        <p:nvSpPr>
          <p:cNvPr id="6" name="Footer Placeholder 5">
            <a:extLst>
              <a:ext uri="{FF2B5EF4-FFF2-40B4-BE49-F238E27FC236}">
                <a16:creationId xmlns:a16="http://schemas.microsoft.com/office/drawing/2014/main" id="{B734D18A-7EEF-C77C-F5A8-9957AD1AC7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F899D9-7E5D-5186-E84B-622CB5D4614C}"/>
              </a:ext>
            </a:extLst>
          </p:cNvPr>
          <p:cNvSpPr>
            <a:spLocks noGrp="1"/>
          </p:cNvSpPr>
          <p:nvPr>
            <p:ph type="sldNum" sz="quarter" idx="12"/>
          </p:nvPr>
        </p:nvSpPr>
        <p:spPr/>
        <p:txBody>
          <a:bodyPr/>
          <a:lstStyle/>
          <a:p>
            <a:fld id="{965BE325-505E-A744-8CF1-F66682D34459}" type="slidenum">
              <a:rPr lang="en-US" smtClean="0"/>
              <a:t>‹#›</a:t>
            </a:fld>
            <a:endParaRPr lang="en-US"/>
          </a:p>
        </p:txBody>
      </p:sp>
    </p:spTree>
    <p:extLst>
      <p:ext uri="{BB962C8B-B14F-4D97-AF65-F5344CB8AC3E}">
        <p14:creationId xmlns:p14="http://schemas.microsoft.com/office/powerpoint/2010/main" val="20073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763BAA2-B981-A5D9-C25A-14D4EC7CD5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181BAF-38F5-FA32-5CC7-FBA0F24CD5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FE77D0-6CF5-C21F-1057-83B1092987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D091B-6A4A-6E49-9D2A-3FC10713EB9A}" type="datetimeFigureOut">
              <a:rPr lang="en-US" smtClean="0"/>
              <a:t>9/29/23</a:t>
            </a:fld>
            <a:endParaRPr lang="en-US"/>
          </a:p>
        </p:txBody>
      </p:sp>
      <p:sp>
        <p:nvSpPr>
          <p:cNvPr id="5" name="Footer Placeholder 4">
            <a:extLst>
              <a:ext uri="{FF2B5EF4-FFF2-40B4-BE49-F238E27FC236}">
                <a16:creationId xmlns:a16="http://schemas.microsoft.com/office/drawing/2014/main" id="{7E6A4598-1CE3-D3A1-5954-75E8D825DA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24215C9-0919-8867-9841-C4C2341959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5BE325-505E-A744-8CF1-F66682D34459}" type="slidenum">
              <a:rPr lang="en-US" smtClean="0"/>
              <a:t>‹#›</a:t>
            </a:fld>
            <a:endParaRPr lang="en-US"/>
          </a:p>
        </p:txBody>
      </p:sp>
    </p:spTree>
    <p:extLst>
      <p:ext uri="{BB962C8B-B14F-4D97-AF65-F5344CB8AC3E}">
        <p14:creationId xmlns:p14="http://schemas.microsoft.com/office/powerpoint/2010/main" val="208365697"/>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svg"/><Relationship Id="rId13" Type="http://schemas.openxmlformats.org/officeDocument/2006/relationships/image" Target="../media/image9.png"/><Relationship Id="rId3" Type="http://schemas.openxmlformats.org/officeDocument/2006/relationships/diagramLayout" Target="../diagrams/layout1.xml"/><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openxmlformats.org/officeDocument/2006/relationships/image" Target="../media/image7.png"/><Relationship Id="rId5" Type="http://schemas.openxmlformats.org/officeDocument/2006/relationships/diagramColors" Target="../diagrams/colors1.xml"/><Relationship Id="rId10" Type="http://schemas.openxmlformats.org/officeDocument/2006/relationships/image" Target="../media/image6.svg"/><Relationship Id="rId4" Type="http://schemas.openxmlformats.org/officeDocument/2006/relationships/diagramQuickStyle" Target="../diagrams/quickStyle1.xml"/><Relationship Id="rId9" Type="http://schemas.openxmlformats.org/officeDocument/2006/relationships/image" Target="../media/image5.png"/><Relationship Id="rId14"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gif"/></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1.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image" Target="../media/image12.svg"/></Relationships>
</file>

<file path=ppt/slides/_rels/slide4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BDF4F6E-42C9-A8D7-4239-3611C70CD8ED}"/>
              </a:ext>
            </a:extLst>
          </p:cNvPr>
          <p:cNvSpPr>
            <a:spLocks noGrp="1"/>
          </p:cNvSpPr>
          <p:nvPr>
            <p:ph type="ctrTitle"/>
          </p:nvPr>
        </p:nvSpPr>
        <p:spPr/>
        <p:txBody>
          <a:bodyPr/>
          <a:lstStyle/>
          <a:p>
            <a:r>
              <a:rPr lang="en-US" dirty="0"/>
              <a:t>Incident Command System (ICS) Training</a:t>
            </a:r>
          </a:p>
        </p:txBody>
      </p:sp>
      <p:sp>
        <p:nvSpPr>
          <p:cNvPr id="9" name="Subtitle 8">
            <a:extLst>
              <a:ext uri="{FF2B5EF4-FFF2-40B4-BE49-F238E27FC236}">
                <a16:creationId xmlns:a16="http://schemas.microsoft.com/office/drawing/2014/main" id="{4A25E751-E6C1-63E8-D6F1-30FAA13D8937}"/>
              </a:ext>
            </a:extLst>
          </p:cNvPr>
          <p:cNvSpPr>
            <a:spLocks noGrp="1"/>
          </p:cNvSpPr>
          <p:nvPr>
            <p:ph type="subTitle" idx="1"/>
          </p:nvPr>
        </p:nvSpPr>
        <p:spPr/>
        <p:txBody>
          <a:bodyPr>
            <a:normAutofit/>
          </a:bodyPr>
          <a:lstStyle/>
          <a:p>
            <a:r>
              <a:rPr lang="en-US" sz="2000" cap="small" dirty="0"/>
              <a:t>[INSERT DATE OR FACILITY NAME]</a:t>
            </a:r>
          </a:p>
        </p:txBody>
      </p:sp>
    </p:spTree>
    <p:extLst>
      <p:ext uri="{BB962C8B-B14F-4D97-AF65-F5344CB8AC3E}">
        <p14:creationId xmlns:p14="http://schemas.microsoft.com/office/powerpoint/2010/main" val="432886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91F38F-037A-F236-010B-168E8FD80F7B}"/>
              </a:ext>
            </a:extLst>
          </p:cNvPr>
          <p:cNvSpPr>
            <a:spLocks noGrp="1"/>
          </p:cNvSpPr>
          <p:nvPr>
            <p:ph type="title"/>
          </p:nvPr>
        </p:nvSpPr>
        <p:spPr/>
        <p:txBody>
          <a:bodyPr/>
          <a:lstStyle/>
          <a:p>
            <a:r>
              <a:rPr lang="en-US" dirty="0"/>
              <a:t>Homeland Security Presidential Directives</a:t>
            </a:r>
          </a:p>
        </p:txBody>
      </p:sp>
      <p:sp>
        <p:nvSpPr>
          <p:cNvPr id="5" name="Content Placeholder 4">
            <a:extLst>
              <a:ext uri="{FF2B5EF4-FFF2-40B4-BE49-F238E27FC236}">
                <a16:creationId xmlns:a16="http://schemas.microsoft.com/office/drawing/2014/main" id="{33BD776F-2AB0-942A-28AC-D7447A6F7585}"/>
              </a:ext>
            </a:extLst>
          </p:cNvPr>
          <p:cNvSpPr>
            <a:spLocks noGrp="1"/>
          </p:cNvSpPr>
          <p:nvPr>
            <p:ph idx="1"/>
          </p:nvPr>
        </p:nvSpPr>
        <p:spPr>
          <a:xfrm>
            <a:off x="1148576" y="1690688"/>
            <a:ext cx="10205224" cy="4486275"/>
          </a:xfrm>
        </p:spPr>
        <p:txBody>
          <a:bodyPr>
            <a:normAutofit fontScale="85000" lnSpcReduction="20000"/>
          </a:bodyPr>
          <a:lstStyle/>
          <a:p>
            <a:r>
              <a:rPr lang="en-US" b="1" dirty="0"/>
              <a:t>HSPD-5, Management of Domestic Incidents</a:t>
            </a:r>
            <a:r>
              <a:rPr lang="en-US" dirty="0"/>
              <a:t>, identified steps for improved coordination in response to incidents. It required the Department of Homeland Security (DHS) to coordinate with other Federal departments and agencies and State, local, and tribal governments to establish a National Response Framework (</a:t>
            </a:r>
            <a:r>
              <a:rPr lang="en-US" dirty="0" err="1"/>
              <a:t>NRF</a:t>
            </a:r>
            <a:r>
              <a:rPr lang="en-US" dirty="0"/>
              <a:t>) and a National Incident Management System (NIMS).</a:t>
            </a:r>
          </a:p>
          <a:p>
            <a:r>
              <a:rPr lang="en-US" b="1" dirty="0"/>
              <a:t>HSPD-8, National Preparedness</a:t>
            </a:r>
            <a:r>
              <a:rPr lang="en-US" dirty="0"/>
              <a:t>, directed DHS to lead a national initiative to develop a National Preparedness System with a common, unified approach to strengthen the preparedness of the United States to prevent and respond to threatened or actual domestic terrorist attacks, major disasters, and other emergencies. </a:t>
            </a:r>
          </a:p>
          <a:p>
            <a:r>
              <a:rPr lang="en-US" b="1" dirty="0"/>
              <a:t>Presidential Policy Directive 8 (PPD-8), National Preparedness</a:t>
            </a:r>
            <a:r>
              <a:rPr lang="en-US" dirty="0"/>
              <a:t>, </a:t>
            </a:r>
            <a:br>
              <a:rPr lang="en-US" dirty="0"/>
            </a:br>
            <a:r>
              <a:rPr lang="en-US" dirty="0"/>
              <a:t>describes the Nation's approach to preparedness - one that involves the whole community, including individuals, businesses, community and faith-</a:t>
            </a:r>
            <a:br>
              <a:rPr lang="en-US" dirty="0"/>
            </a:br>
            <a:r>
              <a:rPr lang="en-US" dirty="0"/>
              <a:t>based organizations, schools, tribes, and all levels of government </a:t>
            </a:r>
            <a:br>
              <a:rPr lang="en-US" dirty="0"/>
            </a:br>
            <a:r>
              <a:rPr lang="en-US" dirty="0"/>
              <a:t>(Federal, State, local, tribal </a:t>
            </a:r>
            <a:br>
              <a:rPr lang="en-US" dirty="0"/>
            </a:br>
            <a:r>
              <a:rPr lang="en-US" dirty="0"/>
              <a:t>and territorial). </a:t>
            </a:r>
          </a:p>
          <a:p>
            <a:pPr marL="0" indent="0">
              <a:buNone/>
            </a:pPr>
            <a:endParaRPr lang="en-US" dirty="0"/>
          </a:p>
        </p:txBody>
      </p:sp>
      <p:pic>
        <p:nvPicPr>
          <p:cNvPr id="7" name="Picture 6">
            <a:extLst>
              <a:ext uri="{FF2B5EF4-FFF2-40B4-BE49-F238E27FC236}">
                <a16:creationId xmlns:a16="http://schemas.microsoft.com/office/drawing/2014/main" id="{C5512565-5E7C-3DAE-49A3-01B46002F3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2392" y="4688937"/>
            <a:ext cx="1574195" cy="1574195"/>
          </a:xfrm>
          <a:prstGeom prst="rect">
            <a:avLst/>
          </a:prstGeom>
        </p:spPr>
      </p:pic>
    </p:spTree>
    <p:extLst>
      <p:ext uri="{BB962C8B-B14F-4D97-AF65-F5344CB8AC3E}">
        <p14:creationId xmlns:p14="http://schemas.microsoft.com/office/powerpoint/2010/main" val="3734265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AC8D9-002B-DE5F-921F-4B2D9184C760}"/>
              </a:ext>
            </a:extLst>
          </p:cNvPr>
          <p:cNvSpPr>
            <a:spLocks noGrp="1"/>
          </p:cNvSpPr>
          <p:nvPr>
            <p:ph type="title"/>
          </p:nvPr>
        </p:nvSpPr>
        <p:spPr/>
        <p:txBody>
          <a:bodyPr/>
          <a:lstStyle/>
          <a:p>
            <a:r>
              <a:rPr lang="en-US" dirty="0"/>
              <a:t>NIMS Components</a:t>
            </a:r>
          </a:p>
        </p:txBody>
      </p:sp>
      <p:graphicFrame>
        <p:nvGraphicFramePr>
          <p:cNvPr id="4" name="Diagram 3">
            <a:extLst>
              <a:ext uri="{FF2B5EF4-FFF2-40B4-BE49-F238E27FC236}">
                <a16:creationId xmlns:a16="http://schemas.microsoft.com/office/drawing/2014/main" id="{255667FF-5FA8-9AB9-488C-23DB1DA2AF03}"/>
              </a:ext>
            </a:extLst>
          </p:cNvPr>
          <p:cNvGraphicFramePr/>
          <p:nvPr>
            <p:extLst>
              <p:ext uri="{D42A27DB-BD31-4B8C-83A1-F6EECF244321}">
                <p14:modId xmlns:p14="http://schemas.microsoft.com/office/powerpoint/2010/main" val="387435401"/>
              </p:ext>
            </p:extLst>
          </p:nvPr>
        </p:nvGraphicFramePr>
        <p:xfrm>
          <a:off x="551489" y="1168079"/>
          <a:ext cx="10829939" cy="54533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2">
            <a:extLst>
              <a:ext uri="{FF2B5EF4-FFF2-40B4-BE49-F238E27FC236}">
                <a16:creationId xmlns:a16="http://schemas.microsoft.com/office/drawing/2014/main" id="{B9C47F7F-D9AD-C3A8-B0F4-AC3C91CB58F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7190" y="2033794"/>
            <a:ext cx="2989846" cy="3869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559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dgm id="{8C8CE1C1-C135-4CDC-A188-48CDD35F894B}"/>
                                            </p:graphicEl>
                                          </p:spTgt>
                                        </p:tgtEl>
                                        <p:attrNameLst>
                                          <p:attrName>style.visibility</p:attrName>
                                        </p:attrNameLst>
                                      </p:cBhvr>
                                      <p:to>
                                        <p:strVal val="visible"/>
                                      </p:to>
                                    </p:set>
                                    <p:animEffect transition="in" filter="fade">
                                      <p:cBhvr>
                                        <p:cTn id="7" dur="500"/>
                                        <p:tgtEl>
                                          <p:spTgt spid="4">
                                            <p:graphicEl>
                                              <a:dgm id="{8C8CE1C1-C135-4CDC-A188-48CDD35F894B}"/>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4B863D64-CC5C-4132-ACBF-1947522F2E5A}"/>
                                            </p:graphicEl>
                                          </p:spTgt>
                                        </p:tgtEl>
                                        <p:attrNameLst>
                                          <p:attrName>style.visibility</p:attrName>
                                        </p:attrNameLst>
                                      </p:cBhvr>
                                      <p:to>
                                        <p:strVal val="visible"/>
                                      </p:to>
                                    </p:set>
                                    <p:animEffect transition="in" filter="fade">
                                      <p:cBhvr>
                                        <p:cTn id="11" dur="500"/>
                                        <p:tgtEl>
                                          <p:spTgt spid="4">
                                            <p:graphicEl>
                                              <a:dgm id="{4B863D64-CC5C-4132-ACBF-1947522F2E5A}"/>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graphicEl>
                                              <a:dgm id="{D7806284-2344-4D39-874C-B54B2A8DCC86}"/>
                                            </p:graphicEl>
                                          </p:spTgt>
                                        </p:tgtEl>
                                        <p:attrNameLst>
                                          <p:attrName>style.visibility</p:attrName>
                                        </p:attrNameLst>
                                      </p:cBhvr>
                                      <p:to>
                                        <p:strVal val="visible"/>
                                      </p:to>
                                    </p:set>
                                    <p:animEffect transition="in" filter="fade">
                                      <p:cBhvr>
                                        <p:cTn id="15" dur="500"/>
                                        <p:tgtEl>
                                          <p:spTgt spid="4">
                                            <p:graphicEl>
                                              <a:dgm id="{D7806284-2344-4D39-874C-B54B2A8DCC86}"/>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graphicEl>
                                              <a:dgm id="{8546C6BD-E442-4D9A-AB3A-CB16D7D6FFB5}"/>
                                            </p:graphicEl>
                                          </p:spTgt>
                                        </p:tgtEl>
                                        <p:attrNameLst>
                                          <p:attrName>style.visibility</p:attrName>
                                        </p:attrNameLst>
                                      </p:cBhvr>
                                      <p:to>
                                        <p:strVal val="visible"/>
                                      </p:to>
                                    </p:set>
                                    <p:animEffect transition="in" filter="fade">
                                      <p:cBhvr>
                                        <p:cTn id="19" dur="500"/>
                                        <p:tgtEl>
                                          <p:spTgt spid="4">
                                            <p:graphicEl>
                                              <a:dgm id="{8546C6BD-E442-4D9A-AB3A-CB16D7D6FFB5}"/>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graphicEl>
                                              <a:dgm id="{736022E4-FD98-4A9E-A5A7-896DE277BA90}"/>
                                            </p:graphicEl>
                                          </p:spTgt>
                                        </p:tgtEl>
                                        <p:attrNameLst>
                                          <p:attrName>style.visibility</p:attrName>
                                        </p:attrNameLst>
                                      </p:cBhvr>
                                      <p:to>
                                        <p:strVal val="visible"/>
                                      </p:to>
                                    </p:set>
                                    <p:animEffect transition="in" filter="fade">
                                      <p:cBhvr>
                                        <p:cTn id="23" dur="500"/>
                                        <p:tgtEl>
                                          <p:spTgt spid="4">
                                            <p:graphicEl>
                                              <a:dgm id="{736022E4-FD98-4A9E-A5A7-896DE277BA90}"/>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graphicEl>
                                              <a:dgm id="{4408194F-0261-457C-85A7-60C3937B6669}"/>
                                            </p:graphicEl>
                                          </p:spTgt>
                                        </p:tgtEl>
                                        <p:attrNameLst>
                                          <p:attrName>style.visibility</p:attrName>
                                        </p:attrNameLst>
                                      </p:cBhvr>
                                      <p:to>
                                        <p:strVal val="visible"/>
                                      </p:to>
                                    </p:set>
                                    <p:animEffect transition="in" filter="fade">
                                      <p:cBhvr>
                                        <p:cTn id="27" dur="500"/>
                                        <p:tgtEl>
                                          <p:spTgt spid="4">
                                            <p:graphicEl>
                                              <a:dgm id="{4408194F-0261-457C-85A7-60C3937B6669}"/>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graphicEl>
                                              <a:dgm id="{4EF35186-930F-4E42-A546-C1493F01CDFA}"/>
                                            </p:graphicEl>
                                          </p:spTgt>
                                        </p:tgtEl>
                                        <p:attrNameLst>
                                          <p:attrName>style.visibility</p:attrName>
                                        </p:attrNameLst>
                                      </p:cBhvr>
                                      <p:to>
                                        <p:strVal val="visible"/>
                                      </p:to>
                                    </p:set>
                                    <p:animEffect transition="in" filter="fade">
                                      <p:cBhvr>
                                        <p:cTn id="31" dur="500"/>
                                        <p:tgtEl>
                                          <p:spTgt spid="4">
                                            <p:graphicEl>
                                              <a:dgm id="{4EF35186-930F-4E42-A546-C1493F01CDFA}"/>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graphicEl>
                                              <a:dgm id="{499C219F-8AA8-4613-A68D-023975946792}"/>
                                            </p:graphicEl>
                                          </p:spTgt>
                                        </p:tgtEl>
                                        <p:attrNameLst>
                                          <p:attrName>style.visibility</p:attrName>
                                        </p:attrNameLst>
                                      </p:cBhvr>
                                      <p:to>
                                        <p:strVal val="visible"/>
                                      </p:to>
                                    </p:set>
                                    <p:animEffect transition="in" filter="fade">
                                      <p:cBhvr>
                                        <p:cTn id="35" dur="500"/>
                                        <p:tgtEl>
                                          <p:spTgt spid="4">
                                            <p:graphicEl>
                                              <a:dgm id="{499C219F-8AA8-4613-A68D-023975946792}"/>
                                            </p:graphic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91E2CFDF-87EB-4C83-93E4-A94D233F5317}"/>
                                            </p:graphicEl>
                                          </p:spTgt>
                                        </p:tgtEl>
                                        <p:attrNameLst>
                                          <p:attrName>style.visibility</p:attrName>
                                        </p:attrNameLst>
                                      </p:cBhvr>
                                      <p:to>
                                        <p:strVal val="visible"/>
                                      </p:to>
                                    </p:set>
                                    <p:animEffect transition="in" filter="fade">
                                      <p:cBhvr>
                                        <p:cTn id="39" dur="500"/>
                                        <p:tgtEl>
                                          <p:spTgt spid="4">
                                            <p:graphicEl>
                                              <a:dgm id="{91E2CFDF-87EB-4C83-93E4-A94D233F5317}"/>
                                            </p:graphic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graphicEl>
                                              <a:dgm id="{F05B05E9-7C53-409B-880A-2F747280603C}"/>
                                            </p:graphicEl>
                                          </p:spTgt>
                                        </p:tgtEl>
                                        <p:attrNameLst>
                                          <p:attrName>style.visibility</p:attrName>
                                        </p:attrNameLst>
                                      </p:cBhvr>
                                      <p:to>
                                        <p:strVal val="visible"/>
                                      </p:to>
                                    </p:set>
                                    <p:animEffect transition="in" filter="fade">
                                      <p:cBhvr>
                                        <p:cTn id="43" dur="500"/>
                                        <p:tgtEl>
                                          <p:spTgt spid="4">
                                            <p:graphicEl>
                                              <a:dgm id="{F05B05E9-7C53-409B-880A-2F747280603C}"/>
                                            </p:graphic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
                                            <p:graphicEl>
                                              <a:dgm id="{6F197097-D84D-41A5-ACAC-A857BC3D7812}"/>
                                            </p:graphicEl>
                                          </p:spTgt>
                                        </p:tgtEl>
                                        <p:attrNameLst>
                                          <p:attrName>style.visibility</p:attrName>
                                        </p:attrNameLst>
                                      </p:cBhvr>
                                      <p:to>
                                        <p:strVal val="visible"/>
                                      </p:to>
                                    </p:set>
                                    <p:animEffect transition="in" filter="fade">
                                      <p:cBhvr>
                                        <p:cTn id="47" dur="500"/>
                                        <p:tgtEl>
                                          <p:spTgt spid="4">
                                            <p:graphicEl>
                                              <a:dgm id="{6F197097-D84D-41A5-ACAC-A857BC3D781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5431E-6C17-ECEC-917C-852E1D454F87}"/>
              </a:ext>
            </a:extLst>
          </p:cNvPr>
          <p:cNvSpPr>
            <a:spLocks noGrp="1"/>
          </p:cNvSpPr>
          <p:nvPr>
            <p:ph type="title"/>
          </p:nvPr>
        </p:nvSpPr>
        <p:spPr/>
        <p:txBody>
          <a:bodyPr/>
          <a:lstStyle/>
          <a:p>
            <a:r>
              <a:rPr lang="en-US" dirty="0"/>
              <a:t>NIMS Overview</a:t>
            </a:r>
          </a:p>
        </p:txBody>
      </p:sp>
      <p:sp>
        <p:nvSpPr>
          <p:cNvPr id="4" name="Text Placeholder 12">
            <a:extLst>
              <a:ext uri="{FF2B5EF4-FFF2-40B4-BE49-F238E27FC236}">
                <a16:creationId xmlns:a16="http://schemas.microsoft.com/office/drawing/2014/main" id="{A0E82903-A345-1D63-432E-C345D7117743}"/>
              </a:ext>
            </a:extLst>
          </p:cNvPr>
          <p:cNvSpPr txBox="1">
            <a:spLocks/>
          </p:cNvSpPr>
          <p:nvPr/>
        </p:nvSpPr>
        <p:spPr>
          <a:xfrm>
            <a:off x="266700" y="1690687"/>
            <a:ext cx="11191130" cy="4594877"/>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r>
              <a:rPr lang="en-US" dirty="0"/>
              <a:t>Incident management is the application of resources by organization to plan for, respond to and recover from an incident.</a:t>
            </a:r>
          </a:p>
          <a:p>
            <a:pPr marL="457200" indent="-457200"/>
            <a:r>
              <a:rPr lang="en-US" dirty="0"/>
              <a:t>Priorities for incident management in planning, response and recovery include: </a:t>
            </a:r>
          </a:p>
          <a:p>
            <a:pPr marL="570865" lvl="1" indent="0">
              <a:buFont typeface="Arial" panose="020B0604020202020204" pitchFamily="34" charset="0"/>
              <a:buNone/>
            </a:pPr>
            <a:r>
              <a:rPr lang="en-US" sz="2000" b="1" dirty="0">
                <a:solidFill>
                  <a:srgbClr val="FF0000"/>
                </a:solidFill>
              </a:rPr>
              <a:t>#</a:t>
            </a:r>
            <a:r>
              <a:rPr lang="en-US" sz="2800" b="1" dirty="0">
                <a:solidFill>
                  <a:srgbClr val="FF0000"/>
                </a:solidFill>
              </a:rPr>
              <a:t>1: </a:t>
            </a:r>
            <a:r>
              <a:rPr lang="en-US" sz="2800" dirty="0">
                <a:solidFill>
                  <a:srgbClr val="FF0000"/>
                </a:solidFill>
              </a:rPr>
              <a:t>Saving Lives</a:t>
            </a:r>
          </a:p>
          <a:p>
            <a:pPr marL="570865" lvl="1" indent="0">
              <a:buFont typeface="Arial" panose="020B0604020202020204" pitchFamily="34" charset="0"/>
              <a:buNone/>
            </a:pPr>
            <a:r>
              <a:rPr lang="en-US" sz="2800" b="1" dirty="0">
                <a:solidFill>
                  <a:srgbClr val="FF0000"/>
                </a:solidFill>
              </a:rPr>
              <a:t>#2: </a:t>
            </a:r>
            <a:r>
              <a:rPr lang="en-US" sz="2800" dirty="0">
                <a:solidFill>
                  <a:srgbClr val="FF0000"/>
                </a:solidFill>
              </a:rPr>
              <a:t>Stabilizing the Incident</a:t>
            </a:r>
          </a:p>
          <a:p>
            <a:pPr marL="570865" lvl="1" indent="0">
              <a:buFont typeface="Arial" panose="020B0604020202020204" pitchFamily="34" charset="0"/>
              <a:buNone/>
            </a:pPr>
            <a:r>
              <a:rPr lang="en-US" sz="2800" b="1" dirty="0">
                <a:solidFill>
                  <a:srgbClr val="FF0000"/>
                </a:solidFill>
              </a:rPr>
              <a:t>#3: </a:t>
            </a:r>
            <a:r>
              <a:rPr lang="en-US" sz="2800" dirty="0">
                <a:solidFill>
                  <a:srgbClr val="FF0000"/>
                </a:solidFill>
              </a:rPr>
              <a:t>Protecting Property and the Environment</a:t>
            </a:r>
          </a:p>
          <a:p>
            <a:pPr marL="457200" indent="-457200"/>
            <a:r>
              <a:rPr lang="en-US" b="1" dirty="0"/>
              <a:t>NIMS guiding principles:</a:t>
            </a:r>
          </a:p>
          <a:p>
            <a:pPr marL="1109980" lvl="1" indent="-457200">
              <a:buFont typeface="Courier New" panose="02070309020205020404" pitchFamily="49" charset="0"/>
              <a:buChar char="o"/>
            </a:pPr>
            <a:r>
              <a:rPr lang="en-US" sz="2800" dirty="0"/>
              <a:t>Flexibility</a:t>
            </a:r>
          </a:p>
          <a:p>
            <a:pPr marL="1109980" lvl="1" indent="-457200">
              <a:buFont typeface="Courier New" panose="02070309020205020404" pitchFamily="49" charset="0"/>
              <a:buChar char="o"/>
            </a:pPr>
            <a:r>
              <a:rPr lang="en-US" sz="2800" dirty="0"/>
              <a:t>Standardization</a:t>
            </a:r>
          </a:p>
          <a:p>
            <a:pPr marL="1109980" lvl="1" indent="-457200">
              <a:buFont typeface="Courier New" panose="02070309020205020404" pitchFamily="49" charset="0"/>
              <a:buChar char="o"/>
            </a:pPr>
            <a:r>
              <a:rPr lang="en-US" sz="2800" dirty="0"/>
              <a:t>Unity of Effort   </a:t>
            </a:r>
          </a:p>
          <a:p>
            <a:pPr marL="0" indent="0">
              <a:buFont typeface="Arial" panose="020B0604020202020204" pitchFamily="34" charset="0"/>
              <a:buNone/>
            </a:pPr>
            <a:endParaRPr lang="en-US" sz="2400" dirty="0"/>
          </a:p>
        </p:txBody>
      </p:sp>
      <p:pic>
        <p:nvPicPr>
          <p:cNvPr id="5" name="Picture 3">
            <a:extLst>
              <a:ext uri="{FF2B5EF4-FFF2-40B4-BE49-F238E27FC236}">
                <a16:creationId xmlns:a16="http://schemas.microsoft.com/office/drawing/2014/main" id="{B6401BB5-A54E-43D2-661C-3216505AFB9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flipH="1">
            <a:off x="8657828" y="3002280"/>
            <a:ext cx="2800002" cy="3139630"/>
          </a:xfrm>
          <a:prstGeom prst="rect">
            <a:avLst/>
          </a:prstGeom>
        </p:spPr>
      </p:pic>
      <p:sp>
        <p:nvSpPr>
          <p:cNvPr id="6" name="Rectangle: Rounded Corners 9">
            <a:extLst>
              <a:ext uri="{FF2B5EF4-FFF2-40B4-BE49-F238E27FC236}">
                <a16:creationId xmlns:a16="http://schemas.microsoft.com/office/drawing/2014/main" id="{0310F510-36DF-1628-4BE2-4ED8C18D1CB5}"/>
              </a:ext>
            </a:extLst>
          </p:cNvPr>
          <p:cNvSpPr/>
          <p:nvPr/>
        </p:nvSpPr>
        <p:spPr>
          <a:xfrm>
            <a:off x="556703" y="3243071"/>
            <a:ext cx="7477825" cy="1219295"/>
          </a:xfrm>
          <a:prstGeom prst="round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3240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6" presetClass="emph" presetSubtype="0" fill="hold" grpId="1" nodeType="afterEffect">
                                  <p:stCondLst>
                                    <p:cond delay="0"/>
                                  </p:stCondLst>
                                  <p:childTnLst>
                                    <p:animEffect transition="out" filter="fade">
                                      <p:cBhvr>
                                        <p:cTn id="11" dur="2000" tmFilter="0, 0; .2, .5; .8, .5; 1, 0"/>
                                        <p:tgtEl>
                                          <p:spTgt spid="6"/>
                                        </p:tgtEl>
                                      </p:cBhvr>
                                    </p:animEffect>
                                    <p:animScale>
                                      <p:cBhvr>
                                        <p:cTn id="12" dur="10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31531-0FC2-33A7-EF16-423400E644F5}"/>
              </a:ext>
            </a:extLst>
          </p:cNvPr>
          <p:cNvSpPr>
            <a:spLocks noGrp="1"/>
          </p:cNvSpPr>
          <p:nvPr>
            <p:ph type="title"/>
          </p:nvPr>
        </p:nvSpPr>
        <p:spPr/>
        <p:txBody>
          <a:bodyPr/>
          <a:lstStyle/>
          <a:p>
            <a:r>
              <a:rPr lang="en-US" dirty="0"/>
              <a:t>Resource Management</a:t>
            </a:r>
          </a:p>
        </p:txBody>
      </p:sp>
      <p:sp>
        <p:nvSpPr>
          <p:cNvPr id="4" name="Text Placeholder 3">
            <a:extLst>
              <a:ext uri="{FF2B5EF4-FFF2-40B4-BE49-F238E27FC236}">
                <a16:creationId xmlns:a16="http://schemas.microsoft.com/office/drawing/2014/main" id="{3ABA4EAF-C7DA-CD15-7340-22F38F555533}"/>
              </a:ext>
            </a:extLst>
          </p:cNvPr>
          <p:cNvSpPr txBox="1">
            <a:spLocks/>
          </p:cNvSpPr>
          <p:nvPr/>
        </p:nvSpPr>
        <p:spPr>
          <a:xfrm>
            <a:off x="495299" y="1769332"/>
            <a:ext cx="6359587" cy="4305792"/>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en-US" sz="3200" b="1" dirty="0"/>
              <a:t>Comprehensive Resource Management </a:t>
            </a:r>
            <a:r>
              <a:rPr lang="en-US" sz="3200" dirty="0"/>
              <a:t>describes standard mechanisms to identify requirements, order and acquire, mobilize, track and report, demobilize, and reimburse and restock resources such as personnel, teams, facilities, equipment and supplies.</a:t>
            </a:r>
          </a:p>
          <a:p>
            <a:endParaRPr lang="en-US" sz="3600" dirty="0"/>
          </a:p>
        </p:txBody>
      </p:sp>
      <p:pic>
        <p:nvPicPr>
          <p:cNvPr id="5" name="Picture 4">
            <a:extLst>
              <a:ext uri="{FF2B5EF4-FFF2-40B4-BE49-F238E27FC236}">
                <a16:creationId xmlns:a16="http://schemas.microsoft.com/office/drawing/2014/main" id="{F77EFDFD-C885-7041-0AE2-17DD2EF18192}"/>
              </a:ext>
            </a:extLst>
          </p:cNvPr>
          <p:cNvPicPr>
            <a:picLocks noChangeAspect="1"/>
          </p:cNvPicPr>
          <p:nvPr/>
        </p:nvPicPr>
        <p:blipFill>
          <a:blip r:embed="rId3"/>
          <a:stretch>
            <a:fillRect/>
          </a:stretch>
        </p:blipFill>
        <p:spPr>
          <a:xfrm>
            <a:off x="7588982" y="2532090"/>
            <a:ext cx="4107718" cy="3684403"/>
          </a:xfrm>
          <a:prstGeom prst="rect">
            <a:avLst/>
          </a:prstGeom>
        </p:spPr>
      </p:pic>
      <p:grpSp>
        <p:nvGrpSpPr>
          <p:cNvPr id="6" name="Group 5">
            <a:extLst>
              <a:ext uri="{FF2B5EF4-FFF2-40B4-BE49-F238E27FC236}">
                <a16:creationId xmlns:a16="http://schemas.microsoft.com/office/drawing/2014/main" id="{24AEFDC0-0688-4A11-75A1-6B7B302D0392}"/>
              </a:ext>
            </a:extLst>
          </p:cNvPr>
          <p:cNvGrpSpPr/>
          <p:nvPr/>
        </p:nvGrpSpPr>
        <p:grpSpPr>
          <a:xfrm>
            <a:off x="8174582" y="365125"/>
            <a:ext cx="3073320" cy="2127929"/>
            <a:chOff x="9935109" y="818754"/>
            <a:chExt cx="1805818" cy="2127929"/>
          </a:xfrm>
        </p:grpSpPr>
        <p:sp>
          <p:nvSpPr>
            <p:cNvPr id="7" name="TextBox 6">
              <a:extLst>
                <a:ext uri="{FF2B5EF4-FFF2-40B4-BE49-F238E27FC236}">
                  <a16:creationId xmlns:a16="http://schemas.microsoft.com/office/drawing/2014/main" id="{C1CB1E79-4422-C6CE-6994-FA5BB14F49C3}"/>
                </a:ext>
              </a:extLst>
            </p:cNvPr>
            <p:cNvSpPr txBox="1"/>
            <p:nvPr/>
          </p:nvSpPr>
          <p:spPr>
            <a:xfrm>
              <a:off x="9958057" y="818754"/>
              <a:ext cx="1766832" cy="369332"/>
            </a:xfrm>
            <a:prstGeom prst="rect">
              <a:avLst/>
            </a:prstGeom>
            <a:noFill/>
          </p:spPr>
          <p:txBody>
            <a:bodyPr wrap="square" rtlCol="0">
              <a:spAutoFit/>
            </a:bodyPr>
            <a:lstStyle/>
            <a:p>
              <a:pPr algn="ctr"/>
              <a:r>
                <a:rPr lang="en-US" b="1" dirty="0"/>
                <a:t>Incident Objectives</a:t>
              </a:r>
            </a:p>
          </p:txBody>
        </p:sp>
        <p:sp>
          <p:nvSpPr>
            <p:cNvPr id="8" name="TextBox 7">
              <a:extLst>
                <a:ext uri="{FF2B5EF4-FFF2-40B4-BE49-F238E27FC236}">
                  <a16:creationId xmlns:a16="http://schemas.microsoft.com/office/drawing/2014/main" id="{079B46A8-47FD-C54A-842A-370CC7C70065}"/>
                </a:ext>
              </a:extLst>
            </p:cNvPr>
            <p:cNvSpPr txBox="1"/>
            <p:nvPr/>
          </p:nvSpPr>
          <p:spPr>
            <a:xfrm>
              <a:off x="9935109" y="1495211"/>
              <a:ext cx="1805818" cy="369332"/>
            </a:xfrm>
            <a:prstGeom prst="rect">
              <a:avLst/>
            </a:prstGeom>
            <a:noFill/>
          </p:spPr>
          <p:txBody>
            <a:bodyPr wrap="square" rtlCol="0">
              <a:spAutoFit/>
            </a:bodyPr>
            <a:lstStyle/>
            <a:p>
              <a:pPr algn="ctr"/>
              <a:r>
                <a:rPr lang="en-US" b="1" dirty="0"/>
                <a:t>Strategies</a:t>
              </a:r>
            </a:p>
          </p:txBody>
        </p:sp>
        <p:sp>
          <p:nvSpPr>
            <p:cNvPr id="9" name="TextBox 8">
              <a:extLst>
                <a:ext uri="{FF2B5EF4-FFF2-40B4-BE49-F238E27FC236}">
                  <a16:creationId xmlns:a16="http://schemas.microsoft.com/office/drawing/2014/main" id="{0A6569D3-8924-DF0F-7759-D5C201D53FF2}"/>
                </a:ext>
              </a:extLst>
            </p:cNvPr>
            <p:cNvSpPr txBox="1"/>
            <p:nvPr/>
          </p:nvSpPr>
          <p:spPr>
            <a:xfrm>
              <a:off x="9958057" y="2209787"/>
              <a:ext cx="1766832" cy="369332"/>
            </a:xfrm>
            <a:prstGeom prst="rect">
              <a:avLst/>
            </a:prstGeom>
            <a:noFill/>
          </p:spPr>
          <p:txBody>
            <a:bodyPr wrap="square" rtlCol="0">
              <a:spAutoFit/>
            </a:bodyPr>
            <a:lstStyle/>
            <a:p>
              <a:pPr algn="ctr"/>
              <a:r>
                <a:rPr lang="en-US" b="1" dirty="0"/>
                <a:t>Tactics</a:t>
              </a:r>
            </a:p>
          </p:txBody>
        </p:sp>
        <p:cxnSp>
          <p:nvCxnSpPr>
            <p:cNvPr id="10" name="Straight Arrow Connector 9">
              <a:extLst>
                <a:ext uri="{FF2B5EF4-FFF2-40B4-BE49-F238E27FC236}">
                  <a16:creationId xmlns:a16="http://schemas.microsoft.com/office/drawing/2014/main" id="{6041AC79-234F-459C-F6F8-3B80DAD83F2C}"/>
                </a:ext>
              </a:extLst>
            </p:cNvPr>
            <p:cNvCxnSpPr>
              <a:cxnSpLocks/>
            </p:cNvCxnSpPr>
            <p:nvPr/>
          </p:nvCxnSpPr>
          <p:spPr>
            <a:xfrm>
              <a:off x="10833454" y="1174244"/>
              <a:ext cx="0" cy="372391"/>
            </a:xfrm>
            <a:prstGeom prst="straightConnector1">
              <a:avLst/>
            </a:prstGeom>
            <a:ln>
              <a:solidFill>
                <a:srgbClr val="186E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9C60C94D-0512-22D7-23D0-008B0A7A6E52}"/>
                </a:ext>
              </a:extLst>
            </p:cNvPr>
            <p:cNvCxnSpPr>
              <a:cxnSpLocks/>
            </p:cNvCxnSpPr>
            <p:nvPr/>
          </p:nvCxnSpPr>
          <p:spPr>
            <a:xfrm>
              <a:off x="10833454" y="1850569"/>
              <a:ext cx="0" cy="372391"/>
            </a:xfrm>
            <a:prstGeom prst="straightConnector1">
              <a:avLst/>
            </a:prstGeom>
            <a:ln>
              <a:solidFill>
                <a:srgbClr val="186EF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D67F4ABD-427A-E992-F94E-66631A4F20FB}"/>
                </a:ext>
              </a:extLst>
            </p:cNvPr>
            <p:cNvCxnSpPr>
              <a:cxnSpLocks/>
            </p:cNvCxnSpPr>
            <p:nvPr/>
          </p:nvCxnSpPr>
          <p:spPr>
            <a:xfrm>
              <a:off x="10833454" y="2574292"/>
              <a:ext cx="0" cy="372391"/>
            </a:xfrm>
            <a:prstGeom prst="straightConnector1">
              <a:avLst/>
            </a:prstGeom>
            <a:ln>
              <a:solidFill>
                <a:srgbClr val="186EFF"/>
              </a:solidFill>
              <a:tailEnd type="triangle"/>
            </a:ln>
            <a:effectLst/>
          </p:spPr>
          <p:style>
            <a:lnRef idx="2">
              <a:schemeClr val="accent1"/>
            </a:lnRef>
            <a:fillRef idx="0">
              <a:schemeClr val="accent1"/>
            </a:fillRef>
            <a:effectRef idx="1">
              <a:schemeClr val="accent1"/>
            </a:effectRef>
            <a:fontRef idx="minor">
              <a:schemeClr val="tx1"/>
            </a:fontRef>
          </p:style>
        </p:cxnSp>
      </p:grpSp>
      <p:sp>
        <p:nvSpPr>
          <p:cNvPr id="13" name="TextBox 12">
            <a:extLst>
              <a:ext uri="{FF2B5EF4-FFF2-40B4-BE49-F238E27FC236}">
                <a16:creationId xmlns:a16="http://schemas.microsoft.com/office/drawing/2014/main" id="{223B6B37-19F9-9413-03F4-D6B2701F1E12}"/>
              </a:ext>
            </a:extLst>
          </p:cNvPr>
          <p:cNvSpPr txBox="1"/>
          <p:nvPr/>
        </p:nvSpPr>
        <p:spPr>
          <a:xfrm>
            <a:off x="9697211" y="2866041"/>
            <a:ext cx="1271980" cy="461665"/>
          </a:xfrm>
          <a:prstGeom prst="rect">
            <a:avLst/>
          </a:prstGeom>
          <a:noFill/>
        </p:spPr>
        <p:txBody>
          <a:bodyPr wrap="square" rtlCol="0">
            <a:spAutoFit/>
          </a:bodyPr>
          <a:lstStyle/>
          <a:p>
            <a:pPr algn="ctr"/>
            <a:r>
              <a:rPr lang="en-US" sz="1200" dirty="0">
                <a:solidFill>
                  <a:schemeClr val="bg1"/>
                </a:solidFill>
              </a:rPr>
              <a:t>Identify Requirements</a:t>
            </a:r>
          </a:p>
        </p:txBody>
      </p:sp>
      <p:sp>
        <p:nvSpPr>
          <p:cNvPr id="14" name="TextBox 13">
            <a:extLst>
              <a:ext uri="{FF2B5EF4-FFF2-40B4-BE49-F238E27FC236}">
                <a16:creationId xmlns:a16="http://schemas.microsoft.com/office/drawing/2014/main" id="{66515456-68CA-8903-B1CF-2D7DDB83767C}"/>
              </a:ext>
            </a:extLst>
          </p:cNvPr>
          <p:cNvSpPr txBox="1"/>
          <p:nvPr/>
        </p:nvSpPr>
        <p:spPr>
          <a:xfrm>
            <a:off x="10424720" y="4293323"/>
            <a:ext cx="1271980" cy="461665"/>
          </a:xfrm>
          <a:prstGeom prst="rect">
            <a:avLst/>
          </a:prstGeom>
          <a:noFill/>
        </p:spPr>
        <p:txBody>
          <a:bodyPr wrap="square" rtlCol="0">
            <a:spAutoFit/>
          </a:bodyPr>
          <a:lstStyle/>
          <a:p>
            <a:pPr algn="ctr"/>
            <a:r>
              <a:rPr lang="en-US" sz="1200" dirty="0">
                <a:solidFill>
                  <a:schemeClr val="bg1"/>
                </a:solidFill>
              </a:rPr>
              <a:t>Order and Acquire</a:t>
            </a:r>
          </a:p>
        </p:txBody>
      </p:sp>
      <p:sp>
        <p:nvSpPr>
          <p:cNvPr id="15" name="TextBox 14">
            <a:extLst>
              <a:ext uri="{FF2B5EF4-FFF2-40B4-BE49-F238E27FC236}">
                <a16:creationId xmlns:a16="http://schemas.microsoft.com/office/drawing/2014/main" id="{C6737F7A-F68E-85B9-C939-AF41C84E0FAE}"/>
              </a:ext>
            </a:extLst>
          </p:cNvPr>
          <p:cNvSpPr txBox="1"/>
          <p:nvPr/>
        </p:nvSpPr>
        <p:spPr>
          <a:xfrm>
            <a:off x="9697211" y="5487422"/>
            <a:ext cx="1271980" cy="276999"/>
          </a:xfrm>
          <a:prstGeom prst="rect">
            <a:avLst/>
          </a:prstGeom>
          <a:noFill/>
        </p:spPr>
        <p:txBody>
          <a:bodyPr wrap="square" rtlCol="0">
            <a:spAutoFit/>
          </a:bodyPr>
          <a:lstStyle/>
          <a:p>
            <a:pPr algn="ctr"/>
            <a:r>
              <a:rPr lang="en-US" sz="1200" dirty="0">
                <a:solidFill>
                  <a:schemeClr val="bg1"/>
                </a:solidFill>
              </a:rPr>
              <a:t>Mobilize</a:t>
            </a:r>
          </a:p>
        </p:txBody>
      </p:sp>
      <p:sp>
        <p:nvSpPr>
          <p:cNvPr id="16" name="TextBox 15">
            <a:extLst>
              <a:ext uri="{FF2B5EF4-FFF2-40B4-BE49-F238E27FC236}">
                <a16:creationId xmlns:a16="http://schemas.microsoft.com/office/drawing/2014/main" id="{20E33876-6CDB-FD18-541A-BF1F5561657F}"/>
              </a:ext>
            </a:extLst>
          </p:cNvPr>
          <p:cNvSpPr txBox="1"/>
          <p:nvPr/>
        </p:nvSpPr>
        <p:spPr>
          <a:xfrm>
            <a:off x="8229074" y="5503834"/>
            <a:ext cx="1271980" cy="461665"/>
          </a:xfrm>
          <a:prstGeom prst="rect">
            <a:avLst/>
          </a:prstGeom>
          <a:noFill/>
        </p:spPr>
        <p:txBody>
          <a:bodyPr wrap="square" rtlCol="0">
            <a:spAutoFit/>
          </a:bodyPr>
          <a:lstStyle/>
          <a:p>
            <a:pPr algn="ctr"/>
            <a:r>
              <a:rPr lang="en-US" sz="1200" dirty="0"/>
              <a:t>Track and </a:t>
            </a:r>
            <a:br>
              <a:rPr lang="en-US" sz="1200" dirty="0"/>
            </a:br>
            <a:r>
              <a:rPr lang="en-US" sz="1200" dirty="0"/>
              <a:t>Report</a:t>
            </a:r>
          </a:p>
        </p:txBody>
      </p:sp>
      <p:sp>
        <p:nvSpPr>
          <p:cNvPr id="17" name="TextBox 16">
            <a:extLst>
              <a:ext uri="{FF2B5EF4-FFF2-40B4-BE49-F238E27FC236}">
                <a16:creationId xmlns:a16="http://schemas.microsoft.com/office/drawing/2014/main" id="{F2AC26A3-3B4D-5993-7A55-76CF75A43824}"/>
              </a:ext>
            </a:extLst>
          </p:cNvPr>
          <p:cNvSpPr txBox="1"/>
          <p:nvPr/>
        </p:nvSpPr>
        <p:spPr>
          <a:xfrm>
            <a:off x="7582403" y="4179243"/>
            <a:ext cx="1271980" cy="276999"/>
          </a:xfrm>
          <a:prstGeom prst="rect">
            <a:avLst/>
          </a:prstGeom>
          <a:noFill/>
        </p:spPr>
        <p:txBody>
          <a:bodyPr wrap="square" rtlCol="0">
            <a:spAutoFit/>
          </a:bodyPr>
          <a:lstStyle/>
          <a:p>
            <a:pPr algn="ctr"/>
            <a:r>
              <a:rPr lang="en-US" sz="1200" dirty="0">
                <a:solidFill>
                  <a:schemeClr val="bg1"/>
                </a:solidFill>
              </a:rPr>
              <a:t>Demobilize</a:t>
            </a:r>
          </a:p>
        </p:txBody>
      </p:sp>
      <p:sp>
        <p:nvSpPr>
          <p:cNvPr id="18" name="TextBox 17">
            <a:extLst>
              <a:ext uri="{FF2B5EF4-FFF2-40B4-BE49-F238E27FC236}">
                <a16:creationId xmlns:a16="http://schemas.microsoft.com/office/drawing/2014/main" id="{D4C70046-32B6-A7D6-4AAA-EC06DC9D2C21}"/>
              </a:ext>
            </a:extLst>
          </p:cNvPr>
          <p:cNvSpPr txBox="1"/>
          <p:nvPr/>
        </p:nvSpPr>
        <p:spPr>
          <a:xfrm>
            <a:off x="8265385" y="2894112"/>
            <a:ext cx="1271980" cy="461665"/>
          </a:xfrm>
          <a:prstGeom prst="rect">
            <a:avLst/>
          </a:prstGeom>
          <a:noFill/>
        </p:spPr>
        <p:txBody>
          <a:bodyPr wrap="square" rtlCol="0">
            <a:spAutoFit/>
          </a:bodyPr>
          <a:lstStyle/>
          <a:p>
            <a:pPr algn="ctr"/>
            <a:r>
              <a:rPr lang="en-US" sz="1200" dirty="0">
                <a:solidFill>
                  <a:schemeClr val="bg1"/>
                </a:solidFill>
              </a:rPr>
              <a:t>Reimburse and Restock</a:t>
            </a:r>
          </a:p>
        </p:txBody>
      </p:sp>
    </p:spTree>
    <p:extLst>
      <p:ext uri="{BB962C8B-B14F-4D97-AF65-F5344CB8AC3E}">
        <p14:creationId xmlns:p14="http://schemas.microsoft.com/office/powerpoint/2010/main" val="705265566"/>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F4445-6895-240D-2724-DCC81D210598}"/>
              </a:ext>
            </a:extLst>
          </p:cNvPr>
          <p:cNvSpPr>
            <a:spLocks noGrp="1"/>
          </p:cNvSpPr>
          <p:nvPr>
            <p:ph type="title"/>
          </p:nvPr>
        </p:nvSpPr>
        <p:spPr/>
        <p:txBody>
          <a:bodyPr/>
          <a:lstStyle/>
          <a:p>
            <a:r>
              <a:rPr lang="en-US" dirty="0"/>
              <a:t>Command &amp; Coordination</a:t>
            </a:r>
          </a:p>
        </p:txBody>
      </p:sp>
      <p:sp>
        <p:nvSpPr>
          <p:cNvPr id="4" name="Rectangle 3">
            <a:extLst>
              <a:ext uri="{FF2B5EF4-FFF2-40B4-BE49-F238E27FC236}">
                <a16:creationId xmlns:a16="http://schemas.microsoft.com/office/drawing/2014/main" id="{58F12F54-0A6B-C1E3-01DF-312A63999018}"/>
              </a:ext>
            </a:extLst>
          </p:cNvPr>
          <p:cNvSpPr/>
          <p:nvPr/>
        </p:nvSpPr>
        <p:spPr>
          <a:xfrm>
            <a:off x="548501" y="4538320"/>
            <a:ext cx="4617028" cy="1877437"/>
          </a:xfrm>
          <a:prstGeom prst="rect">
            <a:avLst/>
          </a:prstGeom>
        </p:spPr>
        <p:txBody>
          <a:bodyPr wrap="square">
            <a:spAutoFit/>
          </a:bodyPr>
          <a:lstStyle/>
          <a:p>
            <a:pPr algn="ctr"/>
            <a:r>
              <a:rPr lang="en-US" altLang="en-US" sz="2800" b="1" dirty="0">
                <a:solidFill>
                  <a:srgbClr val="FF0000"/>
                </a:solidFill>
              </a:rPr>
              <a:t>Command</a:t>
            </a:r>
          </a:p>
          <a:p>
            <a:pPr algn="ctr"/>
            <a:r>
              <a:rPr lang="en-US" altLang="en-US" sz="2200" dirty="0"/>
              <a:t>The act of directing, ordering, or controlling by virtue of explicit statutory, regulatory, or delegated authority.</a:t>
            </a:r>
          </a:p>
        </p:txBody>
      </p:sp>
      <p:sp>
        <p:nvSpPr>
          <p:cNvPr id="5" name="Rectangle 4">
            <a:extLst>
              <a:ext uri="{FF2B5EF4-FFF2-40B4-BE49-F238E27FC236}">
                <a16:creationId xmlns:a16="http://schemas.microsoft.com/office/drawing/2014/main" id="{78D3F7BB-2708-EBA6-2489-65E2E5F0FBDB}"/>
              </a:ext>
            </a:extLst>
          </p:cNvPr>
          <p:cNvSpPr/>
          <p:nvPr/>
        </p:nvSpPr>
        <p:spPr>
          <a:xfrm>
            <a:off x="5988628" y="4334922"/>
            <a:ext cx="5936672" cy="1877437"/>
          </a:xfrm>
          <a:prstGeom prst="rect">
            <a:avLst/>
          </a:prstGeom>
        </p:spPr>
        <p:txBody>
          <a:bodyPr wrap="square">
            <a:spAutoFit/>
          </a:bodyPr>
          <a:lstStyle/>
          <a:p>
            <a:pPr algn="ctr"/>
            <a:r>
              <a:rPr lang="en-US" altLang="en-US" sz="2800" b="1" dirty="0">
                <a:solidFill>
                  <a:srgbClr val="FF0000"/>
                </a:solidFill>
              </a:rPr>
              <a:t>Coordination</a:t>
            </a:r>
          </a:p>
          <a:p>
            <a:pPr marL="0" lvl="1" indent="0" algn="ctr">
              <a:buNone/>
            </a:pPr>
            <a:r>
              <a:rPr lang="en-US" altLang="en-US" sz="2200" dirty="0"/>
              <a:t>The process of providing support to the command structure, and may include incident prioritization, critical resource allocation, communications systems integration, and information exchange.</a:t>
            </a:r>
          </a:p>
        </p:txBody>
      </p:sp>
      <p:pic>
        <p:nvPicPr>
          <p:cNvPr id="6" name="Picture 2">
            <a:extLst>
              <a:ext uri="{FF2B5EF4-FFF2-40B4-BE49-F238E27FC236}">
                <a16:creationId xmlns:a16="http://schemas.microsoft.com/office/drawing/2014/main" id="{F634F6C8-9B04-61EC-C184-A656895079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81" r="49063"/>
          <a:stretch/>
        </p:blipFill>
        <p:spPr bwMode="auto">
          <a:xfrm>
            <a:off x="7000148" y="1375506"/>
            <a:ext cx="3913632" cy="2743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a:extLst>
              <a:ext uri="{FF2B5EF4-FFF2-40B4-BE49-F238E27FC236}">
                <a16:creationId xmlns:a16="http://schemas.microsoft.com/office/drawing/2014/main" id="{A26FB08B-D7DC-8313-F71A-924E43D0F32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8900" r="10900"/>
          <a:stretch/>
        </p:blipFill>
        <p:spPr bwMode="auto">
          <a:xfrm>
            <a:off x="931288" y="1690688"/>
            <a:ext cx="3851453" cy="2743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5123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BE572-7C8E-CB31-C421-BE064FCC9F22}"/>
              </a:ext>
            </a:extLst>
          </p:cNvPr>
          <p:cNvSpPr>
            <a:spLocks noGrp="1"/>
          </p:cNvSpPr>
          <p:nvPr>
            <p:ph type="title"/>
          </p:nvPr>
        </p:nvSpPr>
        <p:spPr/>
        <p:txBody>
          <a:bodyPr/>
          <a:lstStyle/>
          <a:p>
            <a:r>
              <a:rPr lang="en-US" dirty="0"/>
              <a:t>Command &amp; Coordination </a:t>
            </a:r>
            <a:r>
              <a:rPr lang="en-US" i="1" dirty="0"/>
              <a:t>(cont.)</a:t>
            </a:r>
          </a:p>
        </p:txBody>
      </p:sp>
      <p:sp>
        <p:nvSpPr>
          <p:cNvPr id="3" name="Content Placeholder 2">
            <a:extLst>
              <a:ext uri="{FF2B5EF4-FFF2-40B4-BE49-F238E27FC236}">
                <a16:creationId xmlns:a16="http://schemas.microsoft.com/office/drawing/2014/main" id="{6BF74439-9471-A372-E21A-F351C08A3EB9}"/>
              </a:ext>
            </a:extLst>
          </p:cNvPr>
          <p:cNvSpPr>
            <a:spLocks noGrp="1"/>
          </p:cNvSpPr>
          <p:nvPr>
            <p:ph idx="1"/>
          </p:nvPr>
        </p:nvSpPr>
        <p:spPr/>
        <p:txBody>
          <a:bodyPr>
            <a:normAutofit fontScale="92500"/>
          </a:bodyPr>
          <a:lstStyle/>
          <a:p>
            <a:pPr marL="0" indent="0">
              <a:buNone/>
            </a:pPr>
            <a:r>
              <a:rPr lang="en-US" sz="3800" dirty="0"/>
              <a:t>Effective incident management consists of four overarching areas of responsibility: </a:t>
            </a:r>
          </a:p>
          <a:p>
            <a:pPr marL="1085821" lvl="1" indent="-514350">
              <a:buFont typeface="+mj-lt"/>
              <a:buAutoNum type="arabicPeriod"/>
            </a:pPr>
            <a:r>
              <a:rPr lang="en-US" sz="3300" dirty="0"/>
              <a:t>​​</a:t>
            </a:r>
            <a:r>
              <a:rPr lang="en-US" sz="3300" b="1" dirty="0"/>
              <a:t>Di​</a:t>
            </a:r>
            <a:r>
              <a:rPr lang="en-US" sz="3300" b="1" dirty="0" err="1"/>
              <a:t>rect</a:t>
            </a:r>
            <a:r>
              <a:rPr lang="en-US" sz="3300" dirty="0"/>
              <a:t> “tactical” response to save lives, stabilize the incident, and protect property and the environment.</a:t>
            </a:r>
            <a:endParaRPr lang="en-US" sz="3300" dirty="0">
              <a:solidFill>
                <a:srgbClr val="FF0000"/>
              </a:solidFill>
            </a:endParaRPr>
          </a:p>
          <a:p>
            <a:pPr marL="1085821" lvl="1" indent="-514350">
              <a:buFont typeface="+mj-lt"/>
              <a:buAutoNum type="arabicPeriod"/>
            </a:pPr>
            <a:r>
              <a:rPr lang="en-US" sz="3300" dirty="0"/>
              <a:t>Incident </a:t>
            </a:r>
            <a:r>
              <a:rPr lang="en-US" sz="3300" b="1" dirty="0"/>
              <a:t>support</a:t>
            </a:r>
            <a:r>
              <a:rPr lang="en-US" sz="3300" dirty="0"/>
              <a:t> through resource acquisition, information gathering, and interagency coordination.</a:t>
            </a:r>
            <a:endParaRPr lang="en-US" sz="3300" dirty="0">
              <a:solidFill>
                <a:srgbClr val="FF0000"/>
              </a:solidFill>
            </a:endParaRPr>
          </a:p>
          <a:p>
            <a:pPr marL="1085821" lvl="1" indent="-514350">
              <a:buFont typeface="+mj-lt"/>
              <a:buAutoNum type="arabicPeriod"/>
            </a:pPr>
            <a:r>
              <a:rPr lang="en-US" sz="3300" dirty="0"/>
              <a:t>​​</a:t>
            </a:r>
            <a:r>
              <a:rPr lang="en-US" sz="3300" b="1" dirty="0"/>
              <a:t>Policy</a:t>
            </a:r>
            <a:r>
              <a:rPr lang="en-US" sz="3300" dirty="0"/>
              <a:t> </a:t>
            </a:r>
            <a:r>
              <a:rPr lang="en-US" sz="3300" b="1" dirty="0"/>
              <a:t>guidance </a:t>
            </a:r>
            <a:r>
              <a:rPr lang="en-US" sz="3300" dirty="0"/>
              <a:t>and senior level decision making.</a:t>
            </a:r>
            <a:endParaRPr lang="en-US" sz="3300" dirty="0">
              <a:solidFill>
                <a:srgbClr val="FF0000"/>
              </a:solidFill>
            </a:endParaRPr>
          </a:p>
          <a:p>
            <a:pPr marL="1085821" lvl="1" indent="-514350">
              <a:buFont typeface="+mj-lt"/>
              <a:buAutoNum type="arabicPeriod"/>
            </a:pPr>
            <a:r>
              <a:rPr lang="en-US" sz="3300" dirty="0"/>
              <a:t>Outreach and communication with the </a:t>
            </a:r>
            <a:r>
              <a:rPr lang="en-US" sz="3300" b="1" dirty="0"/>
              <a:t>media and public </a:t>
            </a:r>
            <a:r>
              <a:rPr lang="en-US" sz="3300" dirty="0"/>
              <a:t>to keep them informed about the incident.</a:t>
            </a:r>
            <a:endParaRPr lang="en-US" sz="3300" dirty="0">
              <a:solidFill>
                <a:srgbClr val="FF0000"/>
              </a:solidFill>
            </a:endParaRPr>
          </a:p>
          <a:p>
            <a:endParaRPr lang="en-US" dirty="0"/>
          </a:p>
        </p:txBody>
      </p:sp>
    </p:spTree>
    <p:extLst>
      <p:ext uri="{BB962C8B-B14F-4D97-AF65-F5344CB8AC3E}">
        <p14:creationId xmlns:p14="http://schemas.microsoft.com/office/powerpoint/2010/main" val="1551114522"/>
      </p:ext>
    </p:extLst>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F9211-AD38-371C-437E-A5A40BCFA4E6}"/>
              </a:ext>
            </a:extLst>
          </p:cNvPr>
          <p:cNvSpPr>
            <a:spLocks noGrp="1"/>
          </p:cNvSpPr>
          <p:nvPr>
            <p:ph type="title"/>
          </p:nvPr>
        </p:nvSpPr>
        <p:spPr/>
        <p:txBody>
          <a:bodyPr/>
          <a:lstStyle/>
          <a:p>
            <a:r>
              <a:rPr lang="en-US" dirty="0"/>
              <a:t>Command and Coordination</a:t>
            </a:r>
          </a:p>
        </p:txBody>
      </p:sp>
      <p:sp>
        <p:nvSpPr>
          <p:cNvPr id="3" name="Content Placeholder 2">
            <a:extLst>
              <a:ext uri="{FF2B5EF4-FFF2-40B4-BE49-F238E27FC236}">
                <a16:creationId xmlns:a16="http://schemas.microsoft.com/office/drawing/2014/main" id="{D2DA1A5B-87F6-C81A-B7B8-CE684AC2EFE9}"/>
              </a:ext>
            </a:extLst>
          </p:cNvPr>
          <p:cNvSpPr>
            <a:spLocks noGrp="1"/>
          </p:cNvSpPr>
          <p:nvPr>
            <p:ph idx="1"/>
          </p:nvPr>
        </p:nvSpPr>
        <p:spPr>
          <a:xfrm>
            <a:off x="633984" y="1421192"/>
            <a:ext cx="10719816" cy="5436808"/>
          </a:xfrm>
        </p:spPr>
        <p:txBody>
          <a:bodyPr>
            <a:normAutofit fontScale="62500" lnSpcReduction="20000"/>
          </a:bodyPr>
          <a:lstStyle/>
          <a:p>
            <a:pPr marL="0" indent="0">
              <a:lnSpc>
                <a:spcPct val="135000"/>
              </a:lnSpc>
              <a:buNone/>
            </a:pPr>
            <a:r>
              <a:rPr lang="en-US" sz="3800" dirty="0"/>
              <a:t>Effective incident management consists of four overarching areas of responsibility: </a:t>
            </a:r>
          </a:p>
          <a:p>
            <a:pPr marL="1085821" lvl="1" indent="-514350">
              <a:lnSpc>
                <a:spcPct val="135000"/>
              </a:lnSpc>
              <a:buFont typeface="+mj-lt"/>
              <a:buAutoNum type="arabicPeriod"/>
            </a:pPr>
            <a:r>
              <a:rPr lang="en-US" sz="3200" dirty="0"/>
              <a:t>Direct tactical response to save lives, stabilize the incident, and protect property and the environment.</a:t>
            </a:r>
            <a:endParaRPr lang="en-US" sz="3200" dirty="0">
              <a:solidFill>
                <a:srgbClr val="FF0000"/>
              </a:solidFill>
            </a:endParaRPr>
          </a:p>
          <a:p>
            <a:pPr marL="1085821" lvl="1" indent="-514350">
              <a:lnSpc>
                <a:spcPct val="135000"/>
              </a:lnSpc>
              <a:buFont typeface="+mj-lt"/>
              <a:buAutoNum type="arabicPeriod"/>
            </a:pPr>
            <a:r>
              <a:rPr lang="en-US" sz="3200" dirty="0"/>
              <a:t>Incident support through resource acquisition, information gathering, and interagency coordination. </a:t>
            </a:r>
            <a:endParaRPr lang="en-US" sz="3200" dirty="0">
              <a:solidFill>
                <a:srgbClr val="FF0000"/>
              </a:solidFill>
            </a:endParaRPr>
          </a:p>
          <a:p>
            <a:pPr marL="1085821" lvl="1" indent="-514350">
              <a:lnSpc>
                <a:spcPct val="135000"/>
              </a:lnSpc>
              <a:buFont typeface="+mj-lt"/>
              <a:buAutoNum type="arabicPeriod"/>
            </a:pPr>
            <a:r>
              <a:rPr lang="en-US" sz="3200" dirty="0"/>
              <a:t>Policy guidance and senior level decision making. </a:t>
            </a:r>
            <a:endParaRPr lang="en-US" sz="3200" dirty="0">
              <a:solidFill>
                <a:srgbClr val="FF0000"/>
              </a:solidFill>
            </a:endParaRPr>
          </a:p>
          <a:p>
            <a:pPr marL="1085821" lvl="1" indent="-514350">
              <a:lnSpc>
                <a:spcPct val="135000"/>
              </a:lnSpc>
              <a:buFont typeface="+mj-lt"/>
              <a:buAutoNum type="arabicPeriod"/>
            </a:pPr>
            <a:r>
              <a:rPr lang="en-US" sz="3200" dirty="0"/>
              <a:t>Outreach and communication with the media and public to keep them informed about the incident.</a:t>
            </a:r>
            <a:endParaRPr lang="en-US" sz="3200" dirty="0">
              <a:solidFill>
                <a:srgbClr val="FF0000"/>
              </a:solidFill>
            </a:endParaRPr>
          </a:p>
          <a:p>
            <a:pPr marL="0" indent="0">
              <a:lnSpc>
                <a:spcPct val="135000"/>
              </a:lnSpc>
              <a:buNone/>
            </a:pPr>
            <a:r>
              <a:rPr lang="en-US" sz="3800" dirty="0"/>
              <a:t>These</a:t>
            </a:r>
            <a:r>
              <a:rPr lang="en-US" sz="3800" dirty="0">
                <a:solidFill>
                  <a:srgbClr val="FFC000"/>
                </a:solidFill>
              </a:rPr>
              <a:t> </a:t>
            </a:r>
            <a:r>
              <a:rPr lang="en-US" sz="3700" dirty="0"/>
              <a:t>responsibilities are achieved </a:t>
            </a:r>
            <a:r>
              <a:rPr lang="en-US" sz="3800" dirty="0"/>
              <a:t>through the use of the Incident Command System (ICS), </a:t>
            </a:r>
            <a:r>
              <a:rPr lang="en-US" sz="3800" b="1" dirty="0"/>
              <a:t>Emergency Operations Centers (</a:t>
            </a:r>
            <a:r>
              <a:rPr lang="en-US" sz="3800" b="1" dirty="0" err="1"/>
              <a:t>EOCs</a:t>
            </a:r>
            <a:r>
              <a:rPr lang="en-US" sz="3800" b="1" dirty="0"/>
              <a:t>), Multi-agency Coordination (MAC) Groups</a:t>
            </a:r>
            <a:r>
              <a:rPr lang="en-US" sz="3800" dirty="0"/>
              <a:t>, and the Joint Information System (JIS), respectively.</a:t>
            </a:r>
          </a:p>
          <a:p>
            <a:pPr marL="0" indent="0" algn="ctr">
              <a:buNone/>
            </a:pPr>
            <a:r>
              <a:rPr lang="en-US" sz="3600" b="1" dirty="0">
                <a:solidFill>
                  <a:srgbClr val="3465FF"/>
                </a:solidFill>
              </a:rPr>
              <a:t>Corporate </a:t>
            </a:r>
            <a:r>
              <a:rPr lang="en-US" sz="3600" b="1" dirty="0" err="1">
                <a:solidFill>
                  <a:srgbClr val="3465FF"/>
                </a:solidFill>
              </a:rPr>
              <a:t>IMT</a:t>
            </a:r>
            <a:r>
              <a:rPr lang="en-US" sz="3600" b="1" dirty="0">
                <a:solidFill>
                  <a:srgbClr val="3465FF"/>
                </a:solidFill>
              </a:rPr>
              <a:t> typically serves as the System </a:t>
            </a:r>
            <a:r>
              <a:rPr lang="en-US" sz="3600" b="1" dirty="0" err="1">
                <a:solidFill>
                  <a:srgbClr val="3465FF"/>
                </a:solidFill>
              </a:rPr>
              <a:t>EOC</a:t>
            </a:r>
            <a:r>
              <a:rPr lang="en-US" sz="3600" b="1" dirty="0">
                <a:solidFill>
                  <a:srgbClr val="3465FF"/>
                </a:solidFill>
              </a:rPr>
              <a:t> in support of local Facilities.</a:t>
            </a:r>
          </a:p>
        </p:txBody>
      </p:sp>
    </p:spTree>
    <p:extLst>
      <p:ext uri="{BB962C8B-B14F-4D97-AF65-F5344CB8AC3E}">
        <p14:creationId xmlns:p14="http://schemas.microsoft.com/office/powerpoint/2010/main" val="2813493663"/>
      </p:ext>
    </p:extLst>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4A8E0-C4EE-1252-FEB3-BEAFAC4AA467}"/>
              </a:ext>
            </a:extLst>
          </p:cNvPr>
          <p:cNvSpPr>
            <a:spLocks noGrp="1"/>
          </p:cNvSpPr>
          <p:nvPr>
            <p:ph type="title"/>
          </p:nvPr>
        </p:nvSpPr>
        <p:spPr/>
        <p:txBody>
          <a:bodyPr>
            <a:normAutofit/>
          </a:bodyPr>
          <a:lstStyle/>
          <a:p>
            <a:r>
              <a:rPr lang="en-US" sz="3200" dirty="0"/>
              <a:t>Interconnectivity of Command &amp; Coordination Structures</a:t>
            </a:r>
          </a:p>
        </p:txBody>
      </p:sp>
      <p:grpSp>
        <p:nvGrpSpPr>
          <p:cNvPr id="4" name="Group 3">
            <a:extLst>
              <a:ext uri="{FF2B5EF4-FFF2-40B4-BE49-F238E27FC236}">
                <a16:creationId xmlns:a16="http://schemas.microsoft.com/office/drawing/2014/main" id="{02C789E4-5E7C-8079-1463-7044C86B8B1E}"/>
              </a:ext>
            </a:extLst>
          </p:cNvPr>
          <p:cNvGrpSpPr/>
          <p:nvPr/>
        </p:nvGrpSpPr>
        <p:grpSpPr>
          <a:xfrm>
            <a:off x="622713" y="1780031"/>
            <a:ext cx="10946574" cy="4474299"/>
            <a:chOff x="1604550" y="2388870"/>
            <a:chExt cx="11716920" cy="4789170"/>
          </a:xfrm>
        </p:grpSpPr>
        <p:sp>
          <p:nvSpPr>
            <p:cNvPr id="5" name="Rectangle: Rounded Corners 5">
              <a:extLst>
                <a:ext uri="{FF2B5EF4-FFF2-40B4-BE49-F238E27FC236}">
                  <a16:creationId xmlns:a16="http://schemas.microsoft.com/office/drawing/2014/main" id="{7FE50F97-13EC-867A-AC06-00266438F083}"/>
                </a:ext>
              </a:extLst>
            </p:cNvPr>
            <p:cNvSpPr/>
            <p:nvPr/>
          </p:nvSpPr>
          <p:spPr>
            <a:xfrm>
              <a:off x="1604550" y="2388870"/>
              <a:ext cx="3337560" cy="4789170"/>
            </a:xfrm>
            <a:prstGeom prst="roundRect">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dirty="0"/>
                <a:t>MAC Group</a:t>
              </a: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sz="1400" b="1" u="sng" dirty="0"/>
            </a:p>
            <a:p>
              <a:pPr algn="ctr"/>
              <a:endParaRPr lang="en-US" sz="1400" b="1" u="sng" dirty="0"/>
            </a:p>
            <a:p>
              <a:pPr algn="ctr"/>
              <a:r>
                <a:rPr lang="en-US" sz="1400" b="1" u="sng" dirty="0"/>
                <a:t>Multi Agency Coordination Group</a:t>
              </a:r>
            </a:p>
            <a:p>
              <a:pPr algn="ctr"/>
              <a:r>
                <a:rPr lang="en-US" sz="1400" dirty="0"/>
                <a:t>Offsite support of ICS and EOCs through Policy Guidance &amp; Scarce Resource Allocation</a:t>
              </a:r>
            </a:p>
            <a:p>
              <a:pPr algn="ctr"/>
              <a:endParaRPr lang="en-US" sz="1400" dirty="0"/>
            </a:p>
            <a:p>
              <a:pPr algn="ctr"/>
              <a:endParaRPr lang="en-US" sz="1400" dirty="0"/>
            </a:p>
            <a:p>
              <a:pPr algn="ctr"/>
              <a:endParaRPr lang="en-US" sz="1400" dirty="0"/>
            </a:p>
            <a:p>
              <a:pPr algn="ctr"/>
              <a:endParaRPr lang="en-US" dirty="0"/>
            </a:p>
          </p:txBody>
        </p:sp>
        <p:sp>
          <p:nvSpPr>
            <p:cNvPr id="6" name="Rectangle: Rounded Corners 6">
              <a:extLst>
                <a:ext uri="{FF2B5EF4-FFF2-40B4-BE49-F238E27FC236}">
                  <a16:creationId xmlns:a16="http://schemas.microsoft.com/office/drawing/2014/main" id="{C7C84FFD-3523-C49D-369D-3EA6BED93AF9}"/>
                </a:ext>
              </a:extLst>
            </p:cNvPr>
            <p:cNvSpPr/>
            <p:nvPr/>
          </p:nvSpPr>
          <p:spPr>
            <a:xfrm>
              <a:off x="5868780" y="2388870"/>
              <a:ext cx="3337560" cy="4789170"/>
            </a:xfrm>
            <a:prstGeom prst="roundRect">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dirty="0"/>
                <a:t>EOC</a:t>
              </a: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sz="1400" b="1" u="sng" dirty="0"/>
            </a:p>
            <a:p>
              <a:pPr algn="ctr"/>
              <a:endParaRPr lang="en-US" sz="1400" b="1" u="sng" dirty="0"/>
            </a:p>
            <a:p>
              <a:pPr algn="ctr"/>
              <a:r>
                <a:rPr lang="en-US" sz="1400" b="1" u="sng" dirty="0"/>
                <a:t>Emergency Operations Centers</a:t>
              </a:r>
            </a:p>
            <a:p>
              <a:pPr algn="ctr"/>
              <a:r>
                <a:rPr lang="en-US" sz="1400" dirty="0"/>
                <a:t>Offsite Emergency Operations Centers support on-scene ICS operations</a:t>
              </a:r>
            </a:p>
            <a:p>
              <a:pPr algn="ctr"/>
              <a:endParaRPr lang="en-US" sz="1400" dirty="0"/>
            </a:p>
            <a:p>
              <a:pPr algn="ctr"/>
              <a:endParaRPr lang="en-US" sz="1400" dirty="0"/>
            </a:p>
            <a:p>
              <a:pPr algn="ctr"/>
              <a:endParaRPr lang="en-US" sz="1400" dirty="0"/>
            </a:p>
            <a:p>
              <a:pPr algn="ctr"/>
              <a:endParaRPr lang="en-US" dirty="0"/>
            </a:p>
          </p:txBody>
        </p:sp>
        <p:sp>
          <p:nvSpPr>
            <p:cNvPr id="7" name="Rectangle: Rounded Corners 7">
              <a:extLst>
                <a:ext uri="{FF2B5EF4-FFF2-40B4-BE49-F238E27FC236}">
                  <a16:creationId xmlns:a16="http://schemas.microsoft.com/office/drawing/2014/main" id="{803875BC-7A10-FEDB-E71B-C8A64F6353C1}"/>
                </a:ext>
              </a:extLst>
            </p:cNvPr>
            <p:cNvSpPr/>
            <p:nvPr/>
          </p:nvSpPr>
          <p:spPr>
            <a:xfrm>
              <a:off x="9983910" y="2388870"/>
              <a:ext cx="3337560" cy="4789170"/>
            </a:xfrm>
            <a:prstGeom prst="roundRect">
              <a:avLst/>
            </a:prstGeom>
            <a:solidFill>
              <a:srgbClr val="0070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600" dirty="0"/>
                <a:t>ICS</a:t>
              </a: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sz="1400" b="1" u="sng" dirty="0"/>
            </a:p>
            <a:p>
              <a:pPr algn="ctr"/>
              <a:endParaRPr lang="en-US" sz="1400" b="1" u="sng" dirty="0"/>
            </a:p>
            <a:p>
              <a:pPr algn="ctr"/>
              <a:r>
                <a:rPr lang="en-US" sz="1400" b="1" u="sng" dirty="0"/>
                <a:t>Incident Command System</a:t>
              </a:r>
            </a:p>
            <a:p>
              <a:pPr algn="ctr"/>
              <a:r>
                <a:rPr lang="en-US" sz="1400" dirty="0"/>
                <a:t>On-scene management of incidents</a:t>
              </a:r>
            </a:p>
            <a:p>
              <a:pPr algn="ctr"/>
              <a:endParaRPr lang="en-US" sz="1400" dirty="0"/>
            </a:p>
            <a:p>
              <a:pPr algn="ctr"/>
              <a:endParaRPr lang="en-US" sz="1400" dirty="0"/>
            </a:p>
            <a:p>
              <a:pPr algn="ctr"/>
              <a:endParaRPr lang="en-US" sz="1400" dirty="0"/>
            </a:p>
            <a:p>
              <a:pPr algn="ctr"/>
              <a:endParaRPr lang="en-US" sz="1400" dirty="0"/>
            </a:p>
            <a:p>
              <a:pPr algn="ctr"/>
              <a:endParaRPr lang="en-US" sz="1400" dirty="0"/>
            </a:p>
            <a:p>
              <a:pPr algn="ctr"/>
              <a:endParaRPr lang="en-US" dirty="0"/>
            </a:p>
          </p:txBody>
        </p:sp>
        <p:pic>
          <p:nvPicPr>
            <p:cNvPr id="8" name="Picture 7">
              <a:extLst>
                <a:ext uri="{FF2B5EF4-FFF2-40B4-BE49-F238E27FC236}">
                  <a16:creationId xmlns:a16="http://schemas.microsoft.com/office/drawing/2014/main" id="{E34B22BC-AD68-37E1-3F24-473183913A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66575" y="3273014"/>
              <a:ext cx="1741970" cy="1737360"/>
            </a:xfrm>
            <a:prstGeom prst="teardrop">
              <a:avLst/>
            </a:prstGeom>
          </p:spPr>
        </p:pic>
        <p:pic>
          <p:nvPicPr>
            <p:cNvPr id="9" name="Picture 8" descr="A picture containing person, indoor, group, standing&#10;&#10;Description automatically generated">
              <a:extLst>
                <a:ext uri="{FF2B5EF4-FFF2-40B4-BE49-F238E27FC236}">
                  <a16:creationId xmlns:a16="http://schemas.microsoft.com/office/drawing/2014/main" id="{2B67D949-2157-DE71-610D-9772D379E75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76345" y="3246120"/>
              <a:ext cx="1752690" cy="1737360"/>
            </a:xfrm>
            <a:prstGeom prst="teardrop">
              <a:avLst/>
            </a:prstGeom>
          </p:spPr>
        </p:pic>
        <p:pic>
          <p:nvPicPr>
            <p:cNvPr id="10" name="Picture 9">
              <a:extLst>
                <a:ext uri="{FF2B5EF4-FFF2-40B4-BE49-F238E27FC236}">
                  <a16:creationId xmlns:a16="http://schemas.microsoft.com/office/drawing/2014/main" id="{58AED44E-4127-07C3-901D-893FF60A779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408482" y="3246120"/>
              <a:ext cx="1729695" cy="1737360"/>
            </a:xfrm>
            <a:prstGeom prst="teardrop">
              <a:avLst/>
            </a:prstGeom>
          </p:spPr>
        </p:pic>
      </p:grpSp>
      <p:sp>
        <p:nvSpPr>
          <p:cNvPr id="11" name="Arrow: Left-Right 11">
            <a:extLst>
              <a:ext uri="{FF2B5EF4-FFF2-40B4-BE49-F238E27FC236}">
                <a16:creationId xmlns:a16="http://schemas.microsoft.com/office/drawing/2014/main" id="{DFDB0F13-6CB2-AFC2-C90D-22960E208A88}"/>
              </a:ext>
            </a:extLst>
          </p:cNvPr>
          <p:cNvSpPr/>
          <p:nvPr/>
        </p:nvSpPr>
        <p:spPr>
          <a:xfrm>
            <a:off x="1380679" y="5339565"/>
            <a:ext cx="9584667" cy="914765"/>
          </a:xfrm>
          <a:prstGeom prst="leftRightArrow">
            <a:avLst>
              <a:gd name="adj1" fmla="val 65382"/>
              <a:gd name="adj2" fmla="val 50000"/>
            </a:avLst>
          </a:prstGeom>
          <a:solidFill>
            <a:schemeClr val="bg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solidFill>
                  <a:schemeClr val="tx1"/>
                </a:solidFill>
              </a:rPr>
              <a:t>Joint Information System (JIS)</a:t>
            </a:r>
          </a:p>
          <a:p>
            <a:pPr algn="ctr"/>
            <a:r>
              <a:rPr lang="en-US" sz="1400" dirty="0">
                <a:solidFill>
                  <a:schemeClr val="tx1"/>
                </a:solidFill>
              </a:rPr>
              <a:t>Integrated incident information and public affairs across ICS, EOCs, and MAC Groups</a:t>
            </a:r>
          </a:p>
        </p:txBody>
      </p:sp>
      <p:sp>
        <p:nvSpPr>
          <p:cNvPr id="12" name="TextBox 11">
            <a:extLst>
              <a:ext uri="{FF2B5EF4-FFF2-40B4-BE49-F238E27FC236}">
                <a16:creationId xmlns:a16="http://schemas.microsoft.com/office/drawing/2014/main" id="{E380D571-E36D-05D7-DDFF-072AE8F734A8}"/>
              </a:ext>
            </a:extLst>
          </p:cNvPr>
          <p:cNvSpPr txBox="1"/>
          <p:nvPr/>
        </p:nvSpPr>
        <p:spPr>
          <a:xfrm>
            <a:off x="493666" y="1318366"/>
            <a:ext cx="3376220" cy="338554"/>
          </a:xfrm>
          <a:prstGeom prst="rect">
            <a:avLst/>
          </a:prstGeom>
          <a:noFill/>
        </p:spPr>
        <p:txBody>
          <a:bodyPr wrap="square" rtlCol="0">
            <a:spAutoFit/>
          </a:bodyPr>
          <a:lstStyle/>
          <a:p>
            <a:pPr algn="ctr"/>
            <a:r>
              <a:rPr lang="en-US" sz="1600" b="1" dirty="0">
                <a:solidFill>
                  <a:srgbClr val="C00000"/>
                </a:solidFill>
              </a:rPr>
              <a:t>Executive Leadership Team</a:t>
            </a:r>
          </a:p>
        </p:txBody>
      </p:sp>
      <p:sp>
        <p:nvSpPr>
          <p:cNvPr id="13" name="TextBox 12">
            <a:extLst>
              <a:ext uri="{FF2B5EF4-FFF2-40B4-BE49-F238E27FC236}">
                <a16:creationId xmlns:a16="http://schemas.microsoft.com/office/drawing/2014/main" id="{E208B30A-892D-7B3F-2A85-396DAE026C83}"/>
              </a:ext>
            </a:extLst>
          </p:cNvPr>
          <p:cNvSpPr txBox="1"/>
          <p:nvPr/>
        </p:nvSpPr>
        <p:spPr>
          <a:xfrm>
            <a:off x="4579405" y="1195256"/>
            <a:ext cx="3033189" cy="584775"/>
          </a:xfrm>
          <a:prstGeom prst="rect">
            <a:avLst/>
          </a:prstGeom>
          <a:noFill/>
        </p:spPr>
        <p:txBody>
          <a:bodyPr wrap="square" rtlCol="0">
            <a:spAutoFit/>
          </a:bodyPr>
          <a:lstStyle/>
          <a:p>
            <a:pPr algn="ctr"/>
            <a:r>
              <a:rPr lang="en-US" sz="1600" b="1" dirty="0">
                <a:solidFill>
                  <a:srgbClr val="C00000"/>
                </a:solidFill>
              </a:rPr>
              <a:t>Corporate Incident Management Team (IMT)</a:t>
            </a:r>
          </a:p>
        </p:txBody>
      </p:sp>
      <p:sp>
        <p:nvSpPr>
          <p:cNvPr id="14" name="TextBox 13">
            <a:extLst>
              <a:ext uri="{FF2B5EF4-FFF2-40B4-BE49-F238E27FC236}">
                <a16:creationId xmlns:a16="http://schemas.microsoft.com/office/drawing/2014/main" id="{57AD9C86-A341-EA2E-00FF-65C95777EBA4}"/>
              </a:ext>
            </a:extLst>
          </p:cNvPr>
          <p:cNvSpPr txBox="1"/>
          <p:nvPr/>
        </p:nvSpPr>
        <p:spPr>
          <a:xfrm>
            <a:off x="8451163" y="1352134"/>
            <a:ext cx="3118124" cy="338554"/>
          </a:xfrm>
          <a:prstGeom prst="rect">
            <a:avLst/>
          </a:prstGeom>
          <a:noFill/>
        </p:spPr>
        <p:txBody>
          <a:bodyPr wrap="square" rtlCol="0">
            <a:spAutoFit/>
          </a:bodyPr>
          <a:lstStyle/>
          <a:p>
            <a:pPr algn="ctr"/>
            <a:r>
              <a:rPr lang="en-US" sz="1600" b="1" dirty="0">
                <a:solidFill>
                  <a:srgbClr val="C00000"/>
                </a:solidFill>
              </a:rPr>
              <a:t>Local Facility Response Teams</a:t>
            </a:r>
          </a:p>
        </p:txBody>
      </p:sp>
    </p:spTree>
    <p:extLst>
      <p:ext uri="{BB962C8B-B14F-4D97-AF65-F5344CB8AC3E}">
        <p14:creationId xmlns:p14="http://schemas.microsoft.com/office/powerpoint/2010/main" val="3344200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319DC-0EAF-F5C6-A6A8-AD3941B01053}"/>
              </a:ext>
            </a:extLst>
          </p:cNvPr>
          <p:cNvSpPr>
            <a:spLocks noGrp="1"/>
          </p:cNvSpPr>
          <p:nvPr>
            <p:ph type="title"/>
          </p:nvPr>
        </p:nvSpPr>
        <p:spPr/>
        <p:txBody>
          <a:bodyPr/>
          <a:lstStyle/>
          <a:p>
            <a:r>
              <a:rPr lang="en-US" dirty="0"/>
              <a:t>Incident Coordination</a:t>
            </a:r>
          </a:p>
        </p:txBody>
      </p:sp>
      <p:sp>
        <p:nvSpPr>
          <p:cNvPr id="3" name="Content Placeholder 2">
            <a:extLst>
              <a:ext uri="{FF2B5EF4-FFF2-40B4-BE49-F238E27FC236}">
                <a16:creationId xmlns:a16="http://schemas.microsoft.com/office/drawing/2014/main" id="{57271914-83EB-6CB8-5B07-6D1C6D79FAC5}"/>
              </a:ext>
            </a:extLst>
          </p:cNvPr>
          <p:cNvSpPr>
            <a:spLocks noGrp="1"/>
          </p:cNvSpPr>
          <p:nvPr>
            <p:ph idx="1"/>
          </p:nvPr>
        </p:nvSpPr>
        <p:spPr/>
        <p:txBody>
          <a:bodyPr>
            <a:normAutofit lnSpcReduction="10000"/>
          </a:bodyPr>
          <a:lstStyle/>
          <a:p>
            <a:pPr marL="0" indent="0">
              <a:buNone/>
            </a:pPr>
            <a:r>
              <a:rPr lang="en-US" sz="3200" dirty="0"/>
              <a:t>Examples of coordination activities include: </a:t>
            </a:r>
          </a:p>
          <a:p>
            <a:r>
              <a:rPr lang="en-US" sz="2800" dirty="0"/>
              <a:t>Establishing policy based on interactions with agency/organization executives, other agencies/organizations, and stakeholders. </a:t>
            </a:r>
          </a:p>
          <a:p>
            <a:r>
              <a:rPr lang="en-US" sz="2800" dirty="0"/>
              <a:t>Collecting, analyzing, and disseminating information to support the establishment of shared situational awareness. </a:t>
            </a:r>
          </a:p>
          <a:p>
            <a:r>
              <a:rPr lang="en-US" sz="2800" dirty="0"/>
              <a:t>Establishing priorities among incidents. </a:t>
            </a:r>
          </a:p>
          <a:p>
            <a:r>
              <a:rPr lang="en-US" sz="2800" dirty="0"/>
              <a:t>Resolving critical resource issues. </a:t>
            </a:r>
          </a:p>
          <a:p>
            <a:r>
              <a:rPr lang="en-US" sz="2800" dirty="0"/>
              <a:t>Facilitating logistics support and resource tracking. </a:t>
            </a:r>
          </a:p>
          <a:p>
            <a:r>
              <a:rPr lang="en-US" sz="2800" dirty="0"/>
              <a:t>Synchronizing public information messages to ensure that everyone is speaking with one voice. </a:t>
            </a:r>
          </a:p>
          <a:p>
            <a:endParaRPr lang="en-US" dirty="0"/>
          </a:p>
        </p:txBody>
      </p:sp>
    </p:spTree>
    <p:extLst>
      <p:ext uri="{BB962C8B-B14F-4D97-AF65-F5344CB8AC3E}">
        <p14:creationId xmlns:p14="http://schemas.microsoft.com/office/powerpoint/2010/main" val="4093824591"/>
      </p:ext>
    </p:extLst>
  </p:cSld>
  <p:clrMapOvr>
    <a:masterClrMapping/>
  </p:clrMapOvr>
  <p:transition spd="slow">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E3011-A277-75E5-9BD5-A8099F453F98}"/>
              </a:ext>
            </a:extLst>
          </p:cNvPr>
          <p:cNvSpPr>
            <a:spLocks noGrp="1"/>
          </p:cNvSpPr>
          <p:nvPr>
            <p:ph type="title"/>
          </p:nvPr>
        </p:nvSpPr>
        <p:spPr/>
        <p:txBody>
          <a:bodyPr/>
          <a:lstStyle/>
          <a:p>
            <a:r>
              <a:rPr lang="en-US" dirty="0"/>
              <a:t>Emergency Operations Center (</a:t>
            </a:r>
            <a:r>
              <a:rPr lang="en-US" dirty="0" err="1"/>
              <a:t>EOC</a:t>
            </a:r>
            <a:r>
              <a:rPr lang="en-US" dirty="0"/>
              <a:t>) Role</a:t>
            </a:r>
          </a:p>
        </p:txBody>
      </p:sp>
      <p:sp>
        <p:nvSpPr>
          <p:cNvPr id="3" name="Content Placeholder 2">
            <a:extLst>
              <a:ext uri="{FF2B5EF4-FFF2-40B4-BE49-F238E27FC236}">
                <a16:creationId xmlns:a16="http://schemas.microsoft.com/office/drawing/2014/main" id="{8595D7FF-4B4C-3FE7-ADD6-EFD3FE6866B2}"/>
              </a:ext>
            </a:extLst>
          </p:cNvPr>
          <p:cNvSpPr>
            <a:spLocks noGrp="1"/>
          </p:cNvSpPr>
          <p:nvPr>
            <p:ph idx="1"/>
          </p:nvPr>
        </p:nvSpPr>
        <p:spPr/>
        <p:txBody>
          <a:bodyPr>
            <a:normAutofit fontScale="92500" lnSpcReduction="20000"/>
          </a:bodyPr>
          <a:lstStyle/>
          <a:p>
            <a:pPr marL="0" indent="0">
              <a:buNone/>
            </a:pPr>
            <a:r>
              <a:rPr lang="en-US" sz="3200" dirty="0"/>
              <a:t>Emergency Operations Center (</a:t>
            </a:r>
            <a:r>
              <a:rPr lang="en-US" sz="3200" dirty="0" err="1"/>
              <a:t>EOC</a:t>
            </a:r>
            <a:r>
              <a:rPr lang="en-US" sz="3200" dirty="0"/>
              <a:t>) supports the on-scene response by relieving the Incident Commander of the burden of external coordination and the responsibility for securing additional resources. </a:t>
            </a:r>
          </a:p>
          <a:p>
            <a:pPr marL="0" indent="0">
              <a:buNone/>
            </a:pPr>
            <a:r>
              <a:rPr lang="en-US" sz="3200" dirty="0"/>
              <a:t>An </a:t>
            </a:r>
            <a:r>
              <a:rPr lang="en-US" sz="3200" dirty="0" err="1"/>
              <a:t>EOC</a:t>
            </a:r>
            <a:r>
              <a:rPr lang="en-US" sz="3200" dirty="0"/>
              <a:t> is: </a:t>
            </a:r>
          </a:p>
          <a:p>
            <a:r>
              <a:rPr lang="en-US" sz="2800" dirty="0"/>
              <a:t>A physical or virtual location where staff from multiple agencies come together to address imminent threats and hazards</a:t>
            </a:r>
          </a:p>
          <a:p>
            <a:r>
              <a:rPr lang="en-US" sz="2800" dirty="0"/>
              <a:t>Staffed with personnel trained for, and authorized to, represent their agency/discipline </a:t>
            </a:r>
          </a:p>
          <a:p>
            <a:r>
              <a:rPr lang="en-US" sz="2800" dirty="0"/>
              <a:t>Equipped with mechanisms for communicating with the incident site</a:t>
            </a:r>
          </a:p>
          <a:p>
            <a:r>
              <a:rPr lang="en-US" sz="2800" dirty="0"/>
              <a:t>Providing support to the incident by obtaining resources </a:t>
            </a:r>
          </a:p>
        </p:txBody>
      </p:sp>
    </p:spTree>
    <p:extLst>
      <p:ext uri="{BB962C8B-B14F-4D97-AF65-F5344CB8AC3E}">
        <p14:creationId xmlns:p14="http://schemas.microsoft.com/office/powerpoint/2010/main" val="3763530737"/>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8ED5F-F31C-E47E-86B7-14DB41B1B7DD}"/>
              </a:ext>
            </a:extLst>
          </p:cNvPr>
          <p:cNvSpPr>
            <a:spLocks noGrp="1"/>
          </p:cNvSpPr>
          <p:nvPr>
            <p:ph type="title"/>
          </p:nvPr>
        </p:nvSpPr>
        <p:spPr/>
        <p:txBody>
          <a:bodyPr/>
          <a:lstStyle/>
          <a:p>
            <a:r>
              <a:rPr lang="en-US" dirty="0"/>
              <a:t>Student Tasks</a:t>
            </a:r>
          </a:p>
        </p:txBody>
      </p:sp>
      <p:graphicFrame>
        <p:nvGraphicFramePr>
          <p:cNvPr id="7" name="Diagram 6">
            <a:extLst>
              <a:ext uri="{FF2B5EF4-FFF2-40B4-BE49-F238E27FC236}">
                <a16:creationId xmlns:a16="http://schemas.microsoft.com/office/drawing/2014/main" id="{317A7A6F-3F19-E10D-121B-E8E210360C0C}"/>
              </a:ext>
            </a:extLst>
          </p:cNvPr>
          <p:cNvGraphicFramePr/>
          <p:nvPr>
            <p:extLst>
              <p:ext uri="{D42A27DB-BD31-4B8C-83A1-F6EECF244321}">
                <p14:modId xmlns:p14="http://schemas.microsoft.com/office/powerpoint/2010/main" val="3644153329"/>
              </p:ext>
            </p:extLst>
          </p:nvPr>
        </p:nvGraphicFramePr>
        <p:xfrm>
          <a:off x="838200" y="1690688"/>
          <a:ext cx="10515600" cy="44476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Graphic 8" descr="Raised hand with solid fill">
            <a:extLst>
              <a:ext uri="{FF2B5EF4-FFF2-40B4-BE49-F238E27FC236}">
                <a16:creationId xmlns:a16="http://schemas.microsoft.com/office/drawing/2014/main" id="{325ACC1C-DD69-C5C0-C49E-9E945A98FCC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41747" y="2057400"/>
            <a:ext cx="640080" cy="640080"/>
          </a:xfrm>
          <a:prstGeom prst="rect">
            <a:avLst/>
          </a:prstGeom>
        </p:spPr>
      </p:pic>
      <p:pic>
        <p:nvPicPr>
          <p:cNvPr id="11" name="Graphic 10" descr="Questions with solid fill">
            <a:extLst>
              <a:ext uri="{FF2B5EF4-FFF2-40B4-BE49-F238E27FC236}">
                <a16:creationId xmlns:a16="http://schemas.microsoft.com/office/drawing/2014/main" id="{04648E9E-BB49-801E-1B15-8D2E4EF216B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95190" y="3096434"/>
            <a:ext cx="640080" cy="640080"/>
          </a:xfrm>
          <a:prstGeom prst="rect">
            <a:avLst/>
          </a:prstGeom>
        </p:spPr>
      </p:pic>
      <p:pic>
        <p:nvPicPr>
          <p:cNvPr id="15" name="Graphic 14" descr="Clipboard Badge with solid fill">
            <a:extLst>
              <a:ext uri="{FF2B5EF4-FFF2-40B4-BE49-F238E27FC236}">
                <a16:creationId xmlns:a16="http://schemas.microsoft.com/office/drawing/2014/main" id="{D4CFDA91-1695-73F8-8306-308D229256E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20242" y="4090700"/>
            <a:ext cx="640080" cy="640080"/>
          </a:xfrm>
          <a:prstGeom prst="rect">
            <a:avLst/>
          </a:prstGeom>
        </p:spPr>
      </p:pic>
      <p:pic>
        <p:nvPicPr>
          <p:cNvPr id="17" name="Graphic 16" descr="Ruler with solid fill">
            <a:extLst>
              <a:ext uri="{FF2B5EF4-FFF2-40B4-BE49-F238E27FC236}">
                <a16:creationId xmlns:a16="http://schemas.microsoft.com/office/drawing/2014/main" id="{25753A63-813E-DCF0-8389-5C8A246720E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26716" y="5167312"/>
            <a:ext cx="640080" cy="640080"/>
          </a:xfrm>
          <a:prstGeom prst="rect">
            <a:avLst/>
          </a:prstGeom>
        </p:spPr>
      </p:pic>
    </p:spTree>
    <p:extLst>
      <p:ext uri="{BB962C8B-B14F-4D97-AF65-F5344CB8AC3E}">
        <p14:creationId xmlns:p14="http://schemas.microsoft.com/office/powerpoint/2010/main" val="15563633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graphicEl>
                                              <a:dgm id="{9016BFF9-8771-1D42-BFE2-0012F25C62DB}"/>
                                            </p:graphicEl>
                                          </p:spTgt>
                                        </p:tgtEl>
                                        <p:attrNameLst>
                                          <p:attrName>style.visibility</p:attrName>
                                        </p:attrNameLst>
                                      </p:cBhvr>
                                      <p:to>
                                        <p:strVal val="visible"/>
                                      </p:to>
                                    </p:set>
                                    <p:animEffect transition="in" filter="wipe(left)">
                                      <p:cBhvr>
                                        <p:cTn id="7" dur="500"/>
                                        <p:tgtEl>
                                          <p:spTgt spid="7">
                                            <p:graphicEl>
                                              <a:dgm id="{9016BFF9-8771-1D42-BFE2-0012F25C62DB}"/>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graphicEl>
                                              <a:dgm id="{9C45D6D2-07F0-5D47-A442-B07019D909EA}"/>
                                            </p:graphicEl>
                                          </p:spTgt>
                                        </p:tgtEl>
                                        <p:attrNameLst>
                                          <p:attrName>style.visibility</p:attrName>
                                        </p:attrNameLst>
                                      </p:cBhvr>
                                      <p:to>
                                        <p:strVal val="visible"/>
                                      </p:to>
                                    </p:set>
                                    <p:animEffect transition="in" filter="wipe(left)">
                                      <p:cBhvr>
                                        <p:cTn id="11" dur="500"/>
                                        <p:tgtEl>
                                          <p:spTgt spid="7">
                                            <p:graphicEl>
                                              <a:dgm id="{9C45D6D2-07F0-5D47-A442-B07019D909EA}"/>
                                            </p:graphic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graphicEl>
                                              <a:dgm id="{106FA010-83FC-C14D-A491-273C9E168CB7}"/>
                                            </p:graphicEl>
                                          </p:spTgt>
                                        </p:tgtEl>
                                        <p:attrNameLst>
                                          <p:attrName>style.visibility</p:attrName>
                                        </p:attrNameLst>
                                      </p:cBhvr>
                                      <p:to>
                                        <p:strVal val="visible"/>
                                      </p:to>
                                    </p:set>
                                    <p:animEffect transition="in" filter="wipe(left)">
                                      <p:cBhvr>
                                        <p:cTn id="19" dur="500"/>
                                        <p:tgtEl>
                                          <p:spTgt spid="7">
                                            <p:graphicEl>
                                              <a:dgm id="{106FA010-83FC-C14D-A491-273C9E168CB7}"/>
                                            </p:graphicEl>
                                          </p:spTgt>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graphicEl>
                                              <a:dgm id="{FE31D760-CE52-AE4A-BD50-1DAC0D079885}"/>
                                            </p:graphicEl>
                                          </p:spTgt>
                                        </p:tgtEl>
                                        <p:attrNameLst>
                                          <p:attrName>style.visibility</p:attrName>
                                        </p:attrNameLst>
                                      </p:cBhvr>
                                      <p:to>
                                        <p:strVal val="visible"/>
                                      </p:to>
                                    </p:set>
                                    <p:animEffect transition="in" filter="wipe(left)">
                                      <p:cBhvr>
                                        <p:cTn id="23" dur="500"/>
                                        <p:tgtEl>
                                          <p:spTgt spid="7">
                                            <p:graphicEl>
                                              <a:dgm id="{FE31D760-CE52-AE4A-BD50-1DAC0D079885}"/>
                                            </p:graphic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graphicEl>
                                              <a:dgm id="{4ACD5E5E-AC19-1645-8180-D0824CDE0ED9}"/>
                                            </p:graphicEl>
                                          </p:spTgt>
                                        </p:tgtEl>
                                        <p:attrNameLst>
                                          <p:attrName>style.visibility</p:attrName>
                                        </p:attrNameLst>
                                      </p:cBhvr>
                                      <p:to>
                                        <p:strVal val="visible"/>
                                      </p:to>
                                    </p:set>
                                    <p:animEffect transition="in" filter="wipe(left)">
                                      <p:cBhvr>
                                        <p:cTn id="31" dur="500"/>
                                        <p:tgtEl>
                                          <p:spTgt spid="7">
                                            <p:graphicEl>
                                              <a:dgm id="{4ACD5E5E-AC19-1645-8180-D0824CDE0ED9}"/>
                                            </p:graphicEl>
                                          </p:spTgt>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
                                            <p:graphicEl>
                                              <a:dgm id="{084896AA-E5DA-5249-AB48-30A23B2331CA}"/>
                                            </p:graphicEl>
                                          </p:spTgt>
                                        </p:tgtEl>
                                        <p:attrNameLst>
                                          <p:attrName>style.visibility</p:attrName>
                                        </p:attrNameLst>
                                      </p:cBhvr>
                                      <p:to>
                                        <p:strVal val="visible"/>
                                      </p:to>
                                    </p:set>
                                    <p:animEffect transition="in" filter="wipe(left)">
                                      <p:cBhvr>
                                        <p:cTn id="35" dur="500"/>
                                        <p:tgtEl>
                                          <p:spTgt spid="7">
                                            <p:graphicEl>
                                              <a:dgm id="{084896AA-E5DA-5249-AB48-30A23B2331CA}"/>
                                            </p:graphicEl>
                                          </p:spTgt>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
                                            <p:graphicEl>
                                              <a:dgm id="{2881BE0A-19A3-BC46-A38D-058C0882A0DE}"/>
                                            </p:graphicEl>
                                          </p:spTgt>
                                        </p:tgtEl>
                                        <p:attrNameLst>
                                          <p:attrName>style.visibility</p:attrName>
                                        </p:attrNameLst>
                                      </p:cBhvr>
                                      <p:to>
                                        <p:strVal val="visible"/>
                                      </p:to>
                                    </p:set>
                                    <p:animEffect transition="in" filter="wipe(left)">
                                      <p:cBhvr>
                                        <p:cTn id="43" dur="500"/>
                                        <p:tgtEl>
                                          <p:spTgt spid="7">
                                            <p:graphicEl>
                                              <a:dgm id="{2881BE0A-19A3-BC46-A38D-058C0882A0DE}"/>
                                            </p:graphicEl>
                                          </p:spTgt>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
                                            <p:graphicEl>
                                              <a:dgm id="{DB233851-CD24-AF4D-B06B-833032F9F185}"/>
                                            </p:graphicEl>
                                          </p:spTgt>
                                        </p:tgtEl>
                                        <p:attrNameLst>
                                          <p:attrName>style.visibility</p:attrName>
                                        </p:attrNameLst>
                                      </p:cBhvr>
                                      <p:to>
                                        <p:strVal val="visible"/>
                                      </p:to>
                                    </p:set>
                                    <p:animEffect transition="in" filter="wipe(left)">
                                      <p:cBhvr>
                                        <p:cTn id="47" dur="500"/>
                                        <p:tgtEl>
                                          <p:spTgt spid="7">
                                            <p:graphicEl>
                                              <a:dgm id="{DB233851-CD24-AF4D-B06B-833032F9F185}"/>
                                            </p:graphic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
                                            <p:graphicEl>
                                              <a:dgm id="{DDA97F90-D0BB-DE4D-8FFA-FA6903E57363}"/>
                                            </p:graphicEl>
                                          </p:spTgt>
                                        </p:tgtEl>
                                        <p:attrNameLst>
                                          <p:attrName>style.visibility</p:attrName>
                                        </p:attrNameLst>
                                      </p:cBhvr>
                                      <p:to>
                                        <p:strVal val="visible"/>
                                      </p:to>
                                    </p:set>
                                    <p:animEffect transition="in" filter="wipe(left)">
                                      <p:cBhvr>
                                        <p:cTn id="55" dur="500"/>
                                        <p:tgtEl>
                                          <p:spTgt spid="7">
                                            <p:graphicEl>
                                              <a:dgm id="{DDA97F90-D0BB-DE4D-8FFA-FA6903E5736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bld="one"/>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2625A-8CD9-E7EC-685C-C70CBCA63DFE}"/>
              </a:ext>
            </a:extLst>
          </p:cNvPr>
          <p:cNvSpPr>
            <a:spLocks noGrp="1"/>
          </p:cNvSpPr>
          <p:nvPr>
            <p:ph type="title"/>
          </p:nvPr>
        </p:nvSpPr>
        <p:spPr/>
        <p:txBody>
          <a:bodyPr>
            <a:normAutofit/>
          </a:bodyPr>
          <a:lstStyle/>
          <a:p>
            <a:r>
              <a:rPr lang="en-US" sz="4400" dirty="0"/>
              <a:t>Communications &amp; Information Management</a:t>
            </a:r>
            <a:endParaRPr lang="en-US" dirty="0"/>
          </a:p>
        </p:txBody>
      </p:sp>
      <p:sp>
        <p:nvSpPr>
          <p:cNvPr id="3" name="Content Placeholder 2">
            <a:extLst>
              <a:ext uri="{FF2B5EF4-FFF2-40B4-BE49-F238E27FC236}">
                <a16:creationId xmlns:a16="http://schemas.microsoft.com/office/drawing/2014/main" id="{86EE7EDF-9BC4-6235-C54F-9DBA1A2CF1CD}"/>
              </a:ext>
            </a:extLst>
          </p:cNvPr>
          <p:cNvSpPr>
            <a:spLocks noGrp="1"/>
          </p:cNvSpPr>
          <p:nvPr>
            <p:ph idx="1"/>
          </p:nvPr>
        </p:nvSpPr>
        <p:spPr>
          <a:xfrm>
            <a:off x="1148576" y="1825625"/>
            <a:ext cx="10205224" cy="2648839"/>
          </a:xfrm>
        </p:spPr>
        <p:txBody>
          <a:bodyPr/>
          <a:lstStyle/>
          <a:p>
            <a:r>
              <a:rPr lang="en-US" dirty="0"/>
              <a:t>Require flexible communications and information systems </a:t>
            </a:r>
          </a:p>
          <a:p>
            <a:r>
              <a:rPr lang="en-US" dirty="0"/>
              <a:t>Provide accurate, timely, and relevant information. </a:t>
            </a:r>
          </a:p>
          <a:p>
            <a:r>
              <a:rPr lang="en-US" dirty="0"/>
              <a:t>Establishing and maintaining situational awareness </a:t>
            </a:r>
          </a:p>
          <a:p>
            <a:r>
              <a:rPr lang="en-US" dirty="0"/>
              <a:t>Properly planned, established, and applied communications facilitate information dissemination</a:t>
            </a:r>
          </a:p>
          <a:p>
            <a:endParaRPr lang="en-US" dirty="0"/>
          </a:p>
        </p:txBody>
      </p:sp>
      <p:pic>
        <p:nvPicPr>
          <p:cNvPr id="4" name="Picture 4" descr="Motorola RMM2050 10 Pack Two Way Radio Bundle">
            <a:extLst>
              <a:ext uri="{FF2B5EF4-FFF2-40B4-BE49-F238E27FC236}">
                <a16:creationId xmlns:a16="http://schemas.microsoft.com/office/drawing/2014/main" id="{0D2DBB22-6DE1-14D9-EB64-F652FA06B3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6087" y="4220828"/>
            <a:ext cx="2396242" cy="19888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mazon.com : Avaya 9608 IP Phone : Voip Telephones : Office Products">
            <a:extLst>
              <a:ext uri="{FF2B5EF4-FFF2-40B4-BE49-F238E27FC236}">
                <a16:creationId xmlns:a16="http://schemas.microsoft.com/office/drawing/2014/main" id="{0A4A0609-4E61-6CE8-96A8-C1C8358BB7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6013" y="4220829"/>
            <a:ext cx="1988881" cy="19888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AlertMedia | Keep Your People Safe, Informed, and Connected">
            <a:extLst>
              <a:ext uri="{FF2B5EF4-FFF2-40B4-BE49-F238E27FC236}">
                <a16:creationId xmlns:a16="http://schemas.microsoft.com/office/drawing/2014/main" id="{C292F642-08D0-816C-3048-B290CAB740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563" y="4727043"/>
            <a:ext cx="2391664" cy="49826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0B89595-611E-47D6-A7F9-61DE92142BBA}"/>
              </a:ext>
            </a:extLst>
          </p:cNvPr>
          <p:cNvPicPr>
            <a:picLocks noChangeAspect="1"/>
          </p:cNvPicPr>
          <p:nvPr/>
        </p:nvPicPr>
        <p:blipFill>
          <a:blip r:embed="rId5"/>
          <a:stretch>
            <a:fillRect/>
          </a:stretch>
        </p:blipFill>
        <p:spPr>
          <a:xfrm>
            <a:off x="1629549" y="5317150"/>
            <a:ext cx="2232220" cy="442901"/>
          </a:xfrm>
          <a:prstGeom prst="rect">
            <a:avLst/>
          </a:prstGeom>
        </p:spPr>
      </p:pic>
      <p:pic>
        <p:nvPicPr>
          <p:cNvPr id="10" name="Picture 9">
            <a:extLst>
              <a:ext uri="{FF2B5EF4-FFF2-40B4-BE49-F238E27FC236}">
                <a16:creationId xmlns:a16="http://schemas.microsoft.com/office/drawing/2014/main" id="{F416C62D-ACCB-84A1-B050-FFC8016C19A7}"/>
              </a:ext>
            </a:extLst>
          </p:cNvPr>
          <p:cNvPicPr>
            <a:picLocks noChangeAspect="1"/>
          </p:cNvPicPr>
          <p:nvPr/>
        </p:nvPicPr>
        <p:blipFill>
          <a:blip r:embed="rId6"/>
          <a:stretch>
            <a:fillRect/>
          </a:stretch>
        </p:blipFill>
        <p:spPr>
          <a:xfrm>
            <a:off x="2059500" y="5851895"/>
            <a:ext cx="2135491" cy="357814"/>
          </a:xfrm>
          <a:prstGeom prst="rect">
            <a:avLst/>
          </a:prstGeom>
        </p:spPr>
      </p:pic>
    </p:spTree>
    <p:extLst>
      <p:ext uri="{BB962C8B-B14F-4D97-AF65-F5344CB8AC3E}">
        <p14:creationId xmlns:p14="http://schemas.microsoft.com/office/powerpoint/2010/main" val="2577270214"/>
      </p:ext>
    </p:extLst>
  </p:cSld>
  <p:clrMapOvr>
    <a:masterClrMapping/>
  </p:clrMapOvr>
  <p:transition spd="slow">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53AEC-C6CC-C5DB-7DEE-383A4BD81EF3}"/>
              </a:ext>
            </a:extLst>
          </p:cNvPr>
          <p:cNvSpPr>
            <a:spLocks noGrp="1"/>
          </p:cNvSpPr>
          <p:nvPr>
            <p:ph type="title"/>
          </p:nvPr>
        </p:nvSpPr>
        <p:spPr/>
        <p:txBody>
          <a:bodyPr/>
          <a:lstStyle/>
          <a:p>
            <a:r>
              <a:rPr lang="en-US" dirty="0"/>
              <a:t>Joint Information Center (</a:t>
            </a:r>
            <a:r>
              <a:rPr lang="en-US" dirty="0" err="1"/>
              <a:t>JIC</a:t>
            </a:r>
            <a:r>
              <a:rPr lang="en-US" dirty="0"/>
              <a:t>)</a:t>
            </a:r>
          </a:p>
        </p:txBody>
      </p:sp>
      <p:sp>
        <p:nvSpPr>
          <p:cNvPr id="4" name="Content Placeholder 1">
            <a:extLst>
              <a:ext uri="{FF2B5EF4-FFF2-40B4-BE49-F238E27FC236}">
                <a16:creationId xmlns:a16="http://schemas.microsoft.com/office/drawing/2014/main" id="{99143261-E9E0-7EE3-64D9-0A116E62A0D6}"/>
              </a:ext>
            </a:extLst>
          </p:cNvPr>
          <p:cNvSpPr>
            <a:spLocks noGrp="1"/>
          </p:cNvSpPr>
          <p:nvPr>
            <p:ph idx="1"/>
          </p:nvPr>
        </p:nvSpPr>
        <p:spPr>
          <a:xfrm>
            <a:off x="414528" y="1669063"/>
            <a:ext cx="7888224" cy="3937226"/>
          </a:xfrm>
        </p:spPr>
        <p:txBody>
          <a:bodyPr>
            <a:normAutofit fontScale="85000" lnSpcReduction="10000"/>
          </a:bodyPr>
          <a:lstStyle/>
          <a:p>
            <a:pPr marL="0" indent="0">
              <a:buNone/>
            </a:pPr>
            <a:r>
              <a:rPr lang="en-US" sz="3500" dirty="0"/>
              <a:t>The JIS may establish a Joint Information Center.</a:t>
            </a:r>
            <a:r>
              <a:rPr lang="en-US" dirty="0"/>
              <a:t> </a:t>
            </a:r>
          </a:p>
          <a:p>
            <a:r>
              <a:rPr lang="en-US" sz="3000" dirty="0"/>
              <a:t>May be established to coordinate all incident-related public information activities.</a:t>
            </a:r>
          </a:p>
          <a:p>
            <a:r>
              <a:rPr lang="en-US" sz="3000" dirty="0"/>
              <a:t>Serves as the central point of contact for all news media - when possible, public information officials from all participating agencies should co-locate at the JIC.</a:t>
            </a:r>
          </a:p>
          <a:p>
            <a:r>
              <a:rPr lang="en-US" sz="3000" dirty="0"/>
              <a:t>JICs may be established at various levels of government and at incident sites. Depending on your role in the incident, you may need to direct individuals or organizations to the JIC to obtain information. </a:t>
            </a:r>
          </a:p>
        </p:txBody>
      </p:sp>
      <p:sp>
        <p:nvSpPr>
          <p:cNvPr id="5" name="Slide Number Placeholder 2">
            <a:extLst>
              <a:ext uri="{FF2B5EF4-FFF2-40B4-BE49-F238E27FC236}">
                <a16:creationId xmlns:a16="http://schemas.microsoft.com/office/drawing/2014/main" id="{F959DAF3-823E-2D38-6FFE-6BDA08532844}"/>
              </a:ext>
            </a:extLst>
          </p:cNvPr>
          <p:cNvSpPr txBox="1">
            <a:spLocks/>
          </p:cNvSpPr>
          <p:nvPr/>
        </p:nvSpPr>
        <p:spPr>
          <a:xfrm>
            <a:off x="996260" y="7627621"/>
            <a:ext cx="608290" cy="43815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A9B540C-44DA-4F69-89C9-7C84606640D3}" type="slidenum">
              <a:rPr lang="en-US" smtClean="0"/>
              <a:pPr/>
              <a:t>21</a:t>
            </a:fld>
            <a:endParaRPr lang="en-US"/>
          </a:p>
        </p:txBody>
      </p:sp>
      <p:pic>
        <p:nvPicPr>
          <p:cNvPr id="6" name="Picture 5">
            <a:extLst>
              <a:ext uri="{FF2B5EF4-FFF2-40B4-BE49-F238E27FC236}">
                <a16:creationId xmlns:a16="http://schemas.microsoft.com/office/drawing/2014/main" id="{9ED223F7-964B-06D9-1559-8F090772B053}"/>
              </a:ext>
            </a:extLst>
          </p:cNvPr>
          <p:cNvPicPr>
            <a:picLocks noChangeAspect="1"/>
          </p:cNvPicPr>
          <p:nvPr/>
        </p:nvPicPr>
        <p:blipFill>
          <a:blip r:embed="rId2"/>
          <a:srcRect/>
          <a:stretch/>
        </p:blipFill>
        <p:spPr>
          <a:xfrm>
            <a:off x="8472518" y="1256566"/>
            <a:ext cx="3170830" cy="4103426"/>
          </a:xfrm>
          <a:prstGeom prst="rect">
            <a:avLst/>
          </a:prstGeom>
          <a:ln>
            <a:noFill/>
          </a:ln>
          <a:effectLst>
            <a:outerShdw blurRad="292100" dist="139700" dir="2700000" algn="tl" rotWithShape="0">
              <a:srgbClr val="333333">
                <a:alpha val="65000"/>
              </a:srgbClr>
            </a:outerShdw>
          </a:effectLst>
        </p:spPr>
      </p:pic>
      <p:sp>
        <p:nvSpPr>
          <p:cNvPr id="7" name="Rectangle 6">
            <a:extLst>
              <a:ext uri="{FF2B5EF4-FFF2-40B4-BE49-F238E27FC236}">
                <a16:creationId xmlns:a16="http://schemas.microsoft.com/office/drawing/2014/main" id="{FDB5B2A4-BF5E-2D5D-BD58-516A077393FE}"/>
              </a:ext>
            </a:extLst>
          </p:cNvPr>
          <p:cNvSpPr/>
          <p:nvPr/>
        </p:nvSpPr>
        <p:spPr>
          <a:xfrm>
            <a:off x="414528" y="5903893"/>
            <a:ext cx="11523182" cy="369332"/>
          </a:xfrm>
          <a:prstGeom prst="rect">
            <a:avLst/>
          </a:prstGeom>
        </p:spPr>
        <p:txBody>
          <a:bodyPr wrap="square">
            <a:spAutoFit/>
          </a:bodyPr>
          <a:lstStyle/>
          <a:p>
            <a:pPr algn="ctr">
              <a:spcBef>
                <a:spcPts val="2400"/>
              </a:spcBef>
            </a:pPr>
            <a:r>
              <a:rPr lang="en-US" b="1" dirty="0">
                <a:solidFill>
                  <a:srgbClr val="3465FF"/>
                </a:solidFill>
              </a:rPr>
              <a:t>The System does not typically standup </a:t>
            </a:r>
            <a:r>
              <a:rPr lang="en-US" b="1" dirty="0" err="1">
                <a:solidFill>
                  <a:srgbClr val="3465FF"/>
                </a:solidFill>
              </a:rPr>
              <a:t>JICs</a:t>
            </a:r>
            <a:r>
              <a:rPr lang="en-US" b="1" dirty="0">
                <a:solidFill>
                  <a:srgbClr val="3465FF"/>
                </a:solidFill>
              </a:rPr>
              <a:t> however they may participate in other’s </a:t>
            </a:r>
            <a:r>
              <a:rPr lang="en-US" b="1" dirty="0" err="1">
                <a:solidFill>
                  <a:srgbClr val="3465FF"/>
                </a:solidFill>
              </a:rPr>
              <a:t>JICs</a:t>
            </a:r>
            <a:r>
              <a:rPr lang="en-US" b="1" dirty="0">
                <a:solidFill>
                  <a:srgbClr val="3465FF"/>
                </a:solidFill>
              </a:rPr>
              <a:t> (e.g. state or county).</a:t>
            </a:r>
          </a:p>
        </p:txBody>
      </p:sp>
    </p:spTree>
    <p:extLst>
      <p:ext uri="{BB962C8B-B14F-4D97-AF65-F5344CB8AC3E}">
        <p14:creationId xmlns:p14="http://schemas.microsoft.com/office/powerpoint/2010/main" val="3349876625"/>
      </p:ext>
    </p:extLst>
  </p:cSld>
  <p:clrMapOvr>
    <a:masterClrMapping/>
  </p:clrMapOvr>
  <p:transition spd="slow">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2BEA6C2-455F-F9BD-3187-7845848F4457}"/>
              </a:ext>
            </a:extLst>
          </p:cNvPr>
          <p:cNvSpPr>
            <a:spLocks noGrp="1"/>
          </p:cNvSpPr>
          <p:nvPr>
            <p:ph type="ctrTitle"/>
          </p:nvPr>
        </p:nvSpPr>
        <p:spPr/>
        <p:txBody>
          <a:bodyPr/>
          <a:lstStyle/>
          <a:p>
            <a:r>
              <a:rPr lang="en-US" dirty="0"/>
              <a:t>Knowledge Check</a:t>
            </a:r>
          </a:p>
        </p:txBody>
      </p:sp>
      <p:sp>
        <p:nvSpPr>
          <p:cNvPr id="5" name="Subtitle 4">
            <a:extLst>
              <a:ext uri="{FF2B5EF4-FFF2-40B4-BE49-F238E27FC236}">
                <a16:creationId xmlns:a16="http://schemas.microsoft.com/office/drawing/2014/main" id="{6B5BA441-B4A5-EAF1-BAE7-87BCEC7BCE4C}"/>
              </a:ext>
            </a:extLst>
          </p:cNvPr>
          <p:cNvSpPr>
            <a:spLocks noGrp="1"/>
          </p:cNvSpPr>
          <p:nvPr>
            <p:ph type="subTitle" idx="1"/>
          </p:nvPr>
        </p:nvSpPr>
        <p:spPr/>
        <p:txBody>
          <a:bodyPr/>
          <a:lstStyle/>
          <a:p>
            <a:r>
              <a:rPr lang="en-US" dirty="0"/>
              <a:t>Section 1</a:t>
            </a:r>
          </a:p>
        </p:txBody>
      </p:sp>
    </p:spTree>
    <p:extLst>
      <p:ext uri="{BB962C8B-B14F-4D97-AF65-F5344CB8AC3E}">
        <p14:creationId xmlns:p14="http://schemas.microsoft.com/office/powerpoint/2010/main" val="4285960040"/>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CAC2A6A-2B44-3059-B25F-96EB47F6AEBA}"/>
              </a:ext>
            </a:extLst>
          </p:cNvPr>
          <p:cNvSpPr>
            <a:spLocks noGrp="1"/>
          </p:cNvSpPr>
          <p:nvPr>
            <p:ph type="title"/>
          </p:nvPr>
        </p:nvSpPr>
        <p:spPr/>
        <p:txBody>
          <a:bodyPr/>
          <a:lstStyle/>
          <a:p>
            <a:r>
              <a:rPr lang="en-US" dirty="0"/>
              <a:t>Incident Command System (ICS)</a:t>
            </a:r>
          </a:p>
        </p:txBody>
      </p:sp>
      <p:sp>
        <p:nvSpPr>
          <p:cNvPr id="5" name="Text Placeholder 4">
            <a:extLst>
              <a:ext uri="{FF2B5EF4-FFF2-40B4-BE49-F238E27FC236}">
                <a16:creationId xmlns:a16="http://schemas.microsoft.com/office/drawing/2014/main" id="{59901D02-A106-A860-1B0F-C3864A4EE28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27531813"/>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5429-E11F-E3FD-C9C1-61F49043B903}"/>
              </a:ext>
            </a:extLst>
          </p:cNvPr>
          <p:cNvSpPr>
            <a:spLocks noGrp="1"/>
          </p:cNvSpPr>
          <p:nvPr>
            <p:ph type="title"/>
          </p:nvPr>
        </p:nvSpPr>
        <p:spPr/>
        <p:txBody>
          <a:bodyPr/>
          <a:lstStyle/>
          <a:p>
            <a:r>
              <a:rPr lang="en-US" dirty="0"/>
              <a:t>What is Incident Command System (ICS)?</a:t>
            </a:r>
          </a:p>
        </p:txBody>
      </p:sp>
      <p:sp>
        <p:nvSpPr>
          <p:cNvPr id="3" name="Content Placeholder 2">
            <a:extLst>
              <a:ext uri="{FF2B5EF4-FFF2-40B4-BE49-F238E27FC236}">
                <a16:creationId xmlns:a16="http://schemas.microsoft.com/office/drawing/2014/main" id="{8A754598-DFE7-19EE-D48F-30805DFC882C}"/>
              </a:ext>
            </a:extLst>
          </p:cNvPr>
          <p:cNvSpPr>
            <a:spLocks noGrp="1"/>
          </p:cNvSpPr>
          <p:nvPr>
            <p:ph idx="1"/>
          </p:nvPr>
        </p:nvSpPr>
        <p:spPr>
          <a:xfrm>
            <a:off x="1148576" y="1597152"/>
            <a:ext cx="10205224" cy="4579811"/>
          </a:xfrm>
        </p:spPr>
        <p:txBody>
          <a:bodyPr>
            <a:normAutofit fontScale="85000" lnSpcReduction="10000"/>
          </a:bodyPr>
          <a:lstStyle/>
          <a:p>
            <a:pPr marL="0" indent="0">
              <a:buNone/>
            </a:pPr>
            <a:r>
              <a:rPr lang="en-US" sz="2800" dirty="0"/>
              <a:t>The Incident Command System (ICS) is a </a:t>
            </a:r>
            <a:r>
              <a:rPr lang="en-US" sz="2800" b="1" dirty="0">
                <a:solidFill>
                  <a:srgbClr val="FF0000"/>
                </a:solidFill>
              </a:rPr>
              <a:t>standardized </a:t>
            </a:r>
            <a:br>
              <a:rPr lang="en-US" sz="2800" b="1" dirty="0">
                <a:solidFill>
                  <a:srgbClr val="FF0000"/>
                </a:solidFill>
              </a:rPr>
            </a:br>
            <a:r>
              <a:rPr lang="en-US" sz="2800" b="1" dirty="0">
                <a:solidFill>
                  <a:srgbClr val="FF0000"/>
                </a:solidFill>
              </a:rPr>
              <a:t>approach</a:t>
            </a:r>
            <a:r>
              <a:rPr lang="en-US" sz="2800" dirty="0">
                <a:solidFill>
                  <a:srgbClr val="FF0000"/>
                </a:solidFill>
              </a:rPr>
              <a:t> </a:t>
            </a:r>
            <a:r>
              <a:rPr lang="en-US" sz="2800" dirty="0"/>
              <a:t>to incident management that: </a:t>
            </a:r>
          </a:p>
          <a:p>
            <a:r>
              <a:rPr lang="en-US" sz="2800" dirty="0"/>
              <a:t>Is used for all kinds of incidents by </a:t>
            </a:r>
            <a:r>
              <a:rPr lang="en-US" sz="2800" b="1" dirty="0"/>
              <a:t>all types of </a:t>
            </a:r>
            <a:br>
              <a:rPr lang="en-US" sz="2800" b="1" dirty="0"/>
            </a:br>
            <a:r>
              <a:rPr lang="en-US" sz="2800" b="1" dirty="0"/>
              <a:t>organizations </a:t>
            </a:r>
            <a:r>
              <a:rPr lang="en-US" sz="2800" dirty="0"/>
              <a:t>and at all levels of government; ICS is </a:t>
            </a:r>
            <a:br>
              <a:rPr lang="en-US" sz="2800" dirty="0"/>
            </a:br>
            <a:r>
              <a:rPr lang="en-US" sz="2800" dirty="0"/>
              <a:t>applicable to </a:t>
            </a:r>
            <a:r>
              <a:rPr lang="en-US" sz="2800" b="1" dirty="0"/>
              <a:t>small incidents</a:t>
            </a:r>
            <a:r>
              <a:rPr lang="en-US" sz="2800" dirty="0"/>
              <a:t> as well as </a:t>
            </a:r>
            <a:r>
              <a:rPr lang="en-US" sz="2800" b="1" dirty="0"/>
              <a:t>large and </a:t>
            </a:r>
            <a:br>
              <a:rPr lang="en-US" sz="2800" b="1" dirty="0"/>
            </a:br>
            <a:r>
              <a:rPr lang="en-US" sz="2800" b="1" dirty="0"/>
              <a:t>complex </a:t>
            </a:r>
            <a:r>
              <a:rPr lang="en-US" sz="2800" dirty="0"/>
              <a:t>ones.</a:t>
            </a:r>
          </a:p>
          <a:p>
            <a:r>
              <a:rPr lang="en-US" sz="2800" dirty="0"/>
              <a:t>Can be used not only for emergencies, but also for </a:t>
            </a:r>
            <a:br>
              <a:rPr lang="en-US" sz="2800" dirty="0"/>
            </a:br>
            <a:r>
              <a:rPr lang="en-US" sz="2800" b="1" dirty="0"/>
              <a:t>planned events</a:t>
            </a:r>
            <a:r>
              <a:rPr lang="en-US" sz="2800" dirty="0"/>
              <a:t>.</a:t>
            </a:r>
          </a:p>
          <a:p>
            <a:r>
              <a:rPr lang="en-US" sz="2800" dirty="0"/>
              <a:t>Enables a </a:t>
            </a:r>
            <a:r>
              <a:rPr lang="en-US" sz="2800" b="1" dirty="0"/>
              <a:t>coordinated response</a:t>
            </a:r>
            <a:r>
              <a:rPr lang="en-US" sz="2800" dirty="0"/>
              <a:t> among various jurisdictions and agencies.</a:t>
            </a:r>
          </a:p>
          <a:p>
            <a:r>
              <a:rPr lang="en-US" sz="2800" dirty="0"/>
              <a:t>Establishes </a:t>
            </a:r>
            <a:r>
              <a:rPr lang="en-US" sz="2800" b="1" dirty="0"/>
              <a:t>common processes</a:t>
            </a:r>
            <a:r>
              <a:rPr lang="en-US" sz="2800" dirty="0"/>
              <a:t> for incident-level planning and resource management.</a:t>
            </a:r>
          </a:p>
          <a:p>
            <a:r>
              <a:rPr lang="en-US" sz="2800" dirty="0"/>
              <a:t>Allows for the </a:t>
            </a:r>
            <a:r>
              <a:rPr lang="en-US" sz="2800" b="1" dirty="0"/>
              <a:t>integration of resources </a:t>
            </a:r>
            <a:r>
              <a:rPr lang="en-US" sz="2800" dirty="0"/>
              <a:t>(such as facilities, equipment, personnel) within a </a:t>
            </a:r>
            <a:r>
              <a:rPr lang="en-US" sz="2800" b="1" dirty="0"/>
              <a:t>common organizational structure</a:t>
            </a:r>
            <a:r>
              <a:rPr lang="en-US" sz="2800" dirty="0"/>
              <a:t>.</a:t>
            </a:r>
          </a:p>
          <a:p>
            <a:endParaRPr lang="en-US" dirty="0"/>
          </a:p>
        </p:txBody>
      </p:sp>
      <p:pic>
        <p:nvPicPr>
          <p:cNvPr id="4" name="Content Placeholder 3" descr="Four photos. Photo 1 is police officer, photo 2 is  fire fighter. Photo3 is Emergency Medical Technicion in ambulance with patient. Photo 4 is a power truck with a technician working on power pole.">
            <a:extLst>
              <a:ext uri="{FF2B5EF4-FFF2-40B4-BE49-F238E27FC236}">
                <a16:creationId xmlns:a16="http://schemas.microsoft.com/office/drawing/2014/main" id="{7780526D-22A6-8744-0957-4D8981100B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5776" y="1597152"/>
            <a:ext cx="2300594" cy="23076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1838145"/>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84BB8-731B-126C-14C8-212239FC55D2}"/>
              </a:ext>
            </a:extLst>
          </p:cNvPr>
          <p:cNvSpPr>
            <a:spLocks noGrp="1"/>
          </p:cNvSpPr>
          <p:nvPr>
            <p:ph type="title"/>
          </p:nvPr>
        </p:nvSpPr>
        <p:spPr/>
        <p:txBody>
          <a:bodyPr/>
          <a:lstStyle/>
          <a:p>
            <a:r>
              <a:rPr lang="en-US" dirty="0"/>
              <a:t>Benefits of ICS</a:t>
            </a:r>
          </a:p>
        </p:txBody>
      </p:sp>
      <p:sp>
        <p:nvSpPr>
          <p:cNvPr id="3" name="Content Placeholder 2">
            <a:extLst>
              <a:ext uri="{FF2B5EF4-FFF2-40B4-BE49-F238E27FC236}">
                <a16:creationId xmlns:a16="http://schemas.microsoft.com/office/drawing/2014/main" id="{BB364A26-FD47-F4DC-9984-84779E5FE71C}"/>
              </a:ext>
            </a:extLst>
          </p:cNvPr>
          <p:cNvSpPr>
            <a:spLocks noGrp="1"/>
          </p:cNvSpPr>
          <p:nvPr>
            <p:ph idx="1"/>
          </p:nvPr>
        </p:nvSpPr>
        <p:spPr/>
        <p:txBody>
          <a:bodyPr>
            <a:normAutofit lnSpcReduction="10000"/>
          </a:bodyPr>
          <a:lstStyle/>
          <a:p>
            <a:pPr marL="0" indent="0">
              <a:buNone/>
            </a:pPr>
            <a:r>
              <a:rPr lang="en-US" dirty="0"/>
              <a:t>The Incident Command System (ICS) has positively impacted incident management efforts by: </a:t>
            </a:r>
          </a:p>
          <a:p>
            <a:r>
              <a:rPr lang="en-US" b="1" dirty="0"/>
              <a:t>Clarifying chain of command </a:t>
            </a:r>
            <a:r>
              <a:rPr lang="en-US" dirty="0"/>
              <a:t>and supervision responsibilities to improve accountability.</a:t>
            </a:r>
          </a:p>
          <a:p>
            <a:r>
              <a:rPr lang="en-US" dirty="0"/>
              <a:t>Leveraging interoperable communications systems and plain language to </a:t>
            </a:r>
            <a:r>
              <a:rPr lang="en-US" b="1" dirty="0"/>
              <a:t>improve communications</a:t>
            </a:r>
            <a:r>
              <a:rPr lang="en-US" dirty="0"/>
              <a:t>.</a:t>
            </a:r>
          </a:p>
          <a:p>
            <a:r>
              <a:rPr lang="en-US" dirty="0"/>
              <a:t>Providing an </a:t>
            </a:r>
            <a:r>
              <a:rPr lang="en-US" b="1" dirty="0"/>
              <a:t>orderly, systematic planning process</a:t>
            </a:r>
            <a:r>
              <a:rPr lang="en-US" dirty="0"/>
              <a:t>.</a:t>
            </a:r>
          </a:p>
          <a:p>
            <a:r>
              <a:rPr lang="en-US" dirty="0"/>
              <a:t>Implementing a common, </a:t>
            </a:r>
            <a:r>
              <a:rPr lang="en-US" b="1" dirty="0"/>
              <a:t>flexible, predesigned </a:t>
            </a:r>
            <a:r>
              <a:rPr lang="en-US" dirty="0"/>
              <a:t>management structure.</a:t>
            </a:r>
          </a:p>
          <a:p>
            <a:r>
              <a:rPr lang="en-US" dirty="0"/>
              <a:t>Fostering </a:t>
            </a:r>
            <a:r>
              <a:rPr lang="en-US" b="1" dirty="0"/>
              <a:t>cooperation</a:t>
            </a:r>
            <a:r>
              <a:rPr lang="en-US" dirty="0"/>
              <a:t> between diverse disciplines and agencies.</a:t>
            </a:r>
          </a:p>
          <a:p>
            <a:endParaRPr lang="en-US" dirty="0"/>
          </a:p>
        </p:txBody>
      </p:sp>
    </p:spTree>
    <p:extLst>
      <p:ext uri="{BB962C8B-B14F-4D97-AF65-F5344CB8AC3E}">
        <p14:creationId xmlns:p14="http://schemas.microsoft.com/office/powerpoint/2010/main" val="1132446883"/>
      </p:ext>
    </p:extLst>
  </p:cSld>
  <p:clrMapOvr>
    <a:masterClrMapping/>
  </p:clrMapOvr>
  <p:transition spd="slow">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983BA-0C8A-3E9E-B211-A3A069302225}"/>
              </a:ext>
            </a:extLst>
          </p:cNvPr>
          <p:cNvSpPr>
            <a:spLocks noGrp="1"/>
          </p:cNvSpPr>
          <p:nvPr>
            <p:ph type="title"/>
          </p:nvPr>
        </p:nvSpPr>
        <p:spPr/>
        <p:txBody>
          <a:bodyPr/>
          <a:lstStyle/>
          <a:p>
            <a:r>
              <a:rPr lang="en-US" dirty="0"/>
              <a:t>ICS Management Organization</a:t>
            </a:r>
          </a:p>
        </p:txBody>
      </p:sp>
      <p:sp>
        <p:nvSpPr>
          <p:cNvPr id="3" name="Content Placeholder 2">
            <a:extLst>
              <a:ext uri="{FF2B5EF4-FFF2-40B4-BE49-F238E27FC236}">
                <a16:creationId xmlns:a16="http://schemas.microsoft.com/office/drawing/2014/main" id="{772BA804-C784-6048-C7E7-F68CC130C28C}"/>
              </a:ext>
            </a:extLst>
          </p:cNvPr>
          <p:cNvSpPr>
            <a:spLocks noGrp="1"/>
          </p:cNvSpPr>
          <p:nvPr>
            <p:ph idx="1"/>
          </p:nvPr>
        </p:nvSpPr>
        <p:spPr>
          <a:xfrm>
            <a:off x="1148576" y="1690688"/>
            <a:ext cx="10205224" cy="4486275"/>
          </a:xfrm>
        </p:spPr>
        <p:txBody>
          <a:bodyPr>
            <a:normAutofit fontScale="92500" lnSpcReduction="10000"/>
          </a:bodyPr>
          <a:lstStyle/>
          <a:p>
            <a:pPr marL="0" indent="0">
              <a:spcBef>
                <a:spcPts val="768"/>
              </a:spcBef>
              <a:buNone/>
            </a:pPr>
            <a:r>
              <a:rPr lang="en-US" sz="3100" dirty="0"/>
              <a:t>ICS is a management system, not an organizational chart.</a:t>
            </a:r>
          </a:p>
          <a:p>
            <a:pPr marL="0" indent="0">
              <a:spcBef>
                <a:spcPts val="768"/>
              </a:spcBef>
              <a:buNone/>
            </a:pPr>
            <a:r>
              <a:rPr lang="en-US" sz="3100" dirty="0"/>
              <a:t>ICS principals: </a:t>
            </a:r>
          </a:p>
          <a:p>
            <a:pPr>
              <a:spcBef>
                <a:spcPts val="768"/>
              </a:spcBef>
            </a:pPr>
            <a:r>
              <a:rPr lang="en-US" sz="3100" dirty="0"/>
              <a:t>Every incident or event requires that certain management functions be performed.</a:t>
            </a:r>
          </a:p>
          <a:p>
            <a:pPr lvl="1">
              <a:spcBef>
                <a:spcPts val="0"/>
              </a:spcBef>
            </a:pPr>
            <a:r>
              <a:rPr lang="en-US" sz="3100" dirty="0"/>
              <a:t>Evaluate problems.</a:t>
            </a:r>
          </a:p>
          <a:p>
            <a:pPr lvl="1">
              <a:spcBef>
                <a:spcPts val="0"/>
              </a:spcBef>
            </a:pPr>
            <a:r>
              <a:rPr lang="en-US" sz="3100" dirty="0"/>
              <a:t>Develop a plan to correct/address the problem.</a:t>
            </a:r>
          </a:p>
          <a:p>
            <a:pPr lvl="1">
              <a:spcBef>
                <a:spcPts val="0"/>
              </a:spcBef>
            </a:pPr>
            <a:r>
              <a:rPr lang="en-US" sz="3100" dirty="0"/>
              <a:t>Implement corrective actions.</a:t>
            </a:r>
          </a:p>
          <a:p>
            <a:pPr lvl="1">
              <a:spcBef>
                <a:spcPts val="0"/>
              </a:spcBef>
            </a:pPr>
            <a:r>
              <a:rPr lang="en-US" sz="3100" dirty="0"/>
              <a:t>Assign necessary resources.</a:t>
            </a:r>
          </a:p>
          <a:p>
            <a:pPr>
              <a:spcBef>
                <a:spcPts val="768"/>
              </a:spcBef>
            </a:pPr>
            <a:r>
              <a:rPr lang="en-US" sz="3100" dirty="0"/>
              <a:t>The ICS organization does NOT correlate to the administrative structure of the agency.</a:t>
            </a:r>
          </a:p>
          <a:p>
            <a:pPr lvl="1">
              <a:spcBef>
                <a:spcPts val="768"/>
              </a:spcBef>
            </a:pPr>
            <a:r>
              <a:rPr lang="en-US" sz="3100" dirty="0"/>
              <a:t>Normal roles may not be assumed in ICS.</a:t>
            </a:r>
            <a:endParaRPr lang="en-US" dirty="0"/>
          </a:p>
        </p:txBody>
      </p:sp>
      <p:sp>
        <p:nvSpPr>
          <p:cNvPr id="5" name="Left Arrow 4">
            <a:extLst>
              <a:ext uri="{FF2B5EF4-FFF2-40B4-BE49-F238E27FC236}">
                <a16:creationId xmlns:a16="http://schemas.microsoft.com/office/drawing/2014/main" id="{573BCACB-A335-9469-AEB6-F5C5235D8B51}"/>
              </a:ext>
            </a:extLst>
          </p:cNvPr>
          <p:cNvSpPr/>
          <p:nvPr/>
        </p:nvSpPr>
        <p:spPr>
          <a:xfrm>
            <a:off x="8285138" y="5347978"/>
            <a:ext cx="1554480" cy="822960"/>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r>
              <a:rPr lang="en-US" sz="1400" b="1">
                <a:solidFill>
                  <a:prstClr val="black"/>
                </a:solidFill>
              </a:rPr>
              <a:t>Need to know</a:t>
            </a:r>
          </a:p>
        </p:txBody>
      </p:sp>
    </p:spTree>
    <p:extLst>
      <p:ext uri="{BB962C8B-B14F-4D97-AF65-F5344CB8AC3E}">
        <p14:creationId xmlns:p14="http://schemas.microsoft.com/office/powerpoint/2010/main" val="13527960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1CE16-EA97-EF40-47DA-0256ACAA558C}"/>
              </a:ext>
            </a:extLst>
          </p:cNvPr>
          <p:cNvSpPr>
            <a:spLocks noGrp="1"/>
          </p:cNvSpPr>
          <p:nvPr>
            <p:ph type="title"/>
          </p:nvPr>
        </p:nvSpPr>
        <p:spPr/>
        <p:txBody>
          <a:bodyPr/>
          <a:lstStyle/>
          <a:p>
            <a:r>
              <a:rPr lang="en-US" dirty="0"/>
              <a:t>ICS: Built on Best Practices</a:t>
            </a:r>
          </a:p>
        </p:txBody>
      </p:sp>
      <p:sp>
        <p:nvSpPr>
          <p:cNvPr id="3" name="Content Placeholder 2">
            <a:extLst>
              <a:ext uri="{FF2B5EF4-FFF2-40B4-BE49-F238E27FC236}">
                <a16:creationId xmlns:a16="http://schemas.microsoft.com/office/drawing/2014/main" id="{DC3E0DEF-3FC5-9CEA-8CD9-561755C292AD}"/>
              </a:ext>
            </a:extLst>
          </p:cNvPr>
          <p:cNvSpPr>
            <a:spLocks noGrp="1"/>
          </p:cNvSpPr>
          <p:nvPr>
            <p:ph idx="1"/>
          </p:nvPr>
        </p:nvSpPr>
        <p:spPr>
          <a:xfrm>
            <a:off x="707045" y="1584960"/>
            <a:ext cx="6347374" cy="4592003"/>
          </a:xfrm>
        </p:spPr>
        <p:txBody>
          <a:bodyPr>
            <a:normAutofit/>
          </a:bodyPr>
          <a:lstStyle/>
          <a:p>
            <a:pPr marL="0" indent="0">
              <a:buNone/>
            </a:pPr>
            <a:r>
              <a:rPr lang="en-US" dirty="0"/>
              <a:t>ICS has been tested for more than </a:t>
            </a:r>
            <a:r>
              <a:rPr lang="en-US" b="1" dirty="0"/>
              <a:t>50 years </a:t>
            </a:r>
            <a:r>
              <a:rPr lang="en-US" dirty="0"/>
              <a:t>of emergency and non-emergency applications by all levels of government, and in non-governmental and private-sector organizations.</a:t>
            </a:r>
          </a:p>
          <a:p>
            <a:pPr marL="0" indent="0">
              <a:buNone/>
            </a:pPr>
            <a:r>
              <a:rPr lang="en-US" dirty="0"/>
              <a:t>ICS helps to ensure: </a:t>
            </a:r>
          </a:p>
          <a:p>
            <a:r>
              <a:rPr lang="en-US" dirty="0"/>
              <a:t>The </a:t>
            </a:r>
            <a:r>
              <a:rPr lang="en-US" b="1" dirty="0"/>
              <a:t>safety</a:t>
            </a:r>
            <a:r>
              <a:rPr lang="en-US" dirty="0"/>
              <a:t> of responders, community members, and others.</a:t>
            </a:r>
          </a:p>
          <a:p>
            <a:r>
              <a:rPr lang="en-US" dirty="0"/>
              <a:t>The </a:t>
            </a:r>
            <a:r>
              <a:rPr lang="en-US" b="1" dirty="0"/>
              <a:t>achievement</a:t>
            </a:r>
            <a:r>
              <a:rPr lang="en-US" dirty="0"/>
              <a:t> of incident objectives.</a:t>
            </a:r>
          </a:p>
          <a:p>
            <a:r>
              <a:rPr lang="en-US" dirty="0"/>
              <a:t>The </a:t>
            </a:r>
            <a:r>
              <a:rPr lang="en-US" b="1" dirty="0"/>
              <a:t>efficient</a:t>
            </a:r>
            <a:r>
              <a:rPr lang="en-US" dirty="0"/>
              <a:t> use of resources.</a:t>
            </a:r>
          </a:p>
          <a:p>
            <a:endParaRPr lang="en-US" dirty="0"/>
          </a:p>
        </p:txBody>
      </p:sp>
      <p:pic>
        <p:nvPicPr>
          <p:cNvPr id="4" name="Content Placeholder 9">
            <a:extLst>
              <a:ext uri="{FF2B5EF4-FFF2-40B4-BE49-F238E27FC236}">
                <a16:creationId xmlns:a16="http://schemas.microsoft.com/office/drawing/2014/main" id="{EC344621-C133-61B4-9291-B1AE6987EE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4251" y="2720800"/>
            <a:ext cx="2103981" cy="2014966"/>
          </a:xfrm>
          <a:prstGeom prst="rect">
            <a:avLst/>
          </a:prstGeom>
        </p:spPr>
      </p:pic>
      <p:pic>
        <p:nvPicPr>
          <p:cNvPr id="5" name="Picture 4">
            <a:extLst>
              <a:ext uri="{FF2B5EF4-FFF2-40B4-BE49-F238E27FC236}">
                <a16:creationId xmlns:a16="http://schemas.microsoft.com/office/drawing/2014/main" id="{64C3E403-F335-3119-9541-E7C729748F28}"/>
              </a:ext>
            </a:extLst>
          </p:cNvPr>
          <p:cNvPicPr>
            <a:picLocks noChangeAspect="1"/>
          </p:cNvPicPr>
          <p:nvPr/>
        </p:nvPicPr>
        <p:blipFill>
          <a:blip r:embed="rId3"/>
          <a:srcRect/>
          <a:stretch/>
        </p:blipFill>
        <p:spPr>
          <a:xfrm>
            <a:off x="9237632" y="5077397"/>
            <a:ext cx="2182768" cy="880548"/>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7D82821B-09CF-C22D-5CCA-CBAE031CB537}"/>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765208" y="1395237"/>
            <a:ext cx="2768424" cy="1221746"/>
          </a:xfrm>
          <a:prstGeom prst="rect">
            <a:avLst/>
          </a:prstGeom>
        </p:spPr>
      </p:pic>
      <p:grpSp>
        <p:nvGrpSpPr>
          <p:cNvPr id="7" name="Group 6">
            <a:extLst>
              <a:ext uri="{FF2B5EF4-FFF2-40B4-BE49-F238E27FC236}">
                <a16:creationId xmlns:a16="http://schemas.microsoft.com/office/drawing/2014/main" id="{0D1DE197-E67B-9468-F3C0-4FED685AE28B}"/>
              </a:ext>
            </a:extLst>
          </p:cNvPr>
          <p:cNvGrpSpPr/>
          <p:nvPr/>
        </p:nvGrpSpPr>
        <p:grpSpPr>
          <a:xfrm>
            <a:off x="10064174" y="2928663"/>
            <a:ext cx="848721" cy="1327614"/>
            <a:chOff x="12009172" y="2995767"/>
            <a:chExt cx="1189063" cy="2145087"/>
          </a:xfrm>
        </p:grpSpPr>
        <p:sp>
          <p:nvSpPr>
            <p:cNvPr id="8" name="Striped Right Arrow 7">
              <a:extLst>
                <a:ext uri="{FF2B5EF4-FFF2-40B4-BE49-F238E27FC236}">
                  <a16:creationId xmlns:a16="http://schemas.microsoft.com/office/drawing/2014/main" id="{DE850C82-1CAE-8411-A550-0BBFADC30B6E}"/>
                </a:ext>
              </a:extLst>
            </p:cNvPr>
            <p:cNvSpPr/>
            <p:nvPr/>
          </p:nvSpPr>
          <p:spPr>
            <a:xfrm rot="5400000">
              <a:off x="11370969" y="3633971"/>
              <a:ext cx="2145087" cy="868679"/>
            </a:xfrm>
            <a:prstGeom prst="stripedRightArrow">
              <a:avLst/>
            </a:prstGeom>
            <a:solidFill>
              <a:srgbClr val="186E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6F88EE4-62E4-D9B6-1A1A-30EA29727908}"/>
                </a:ext>
              </a:extLst>
            </p:cNvPr>
            <p:cNvSpPr txBox="1"/>
            <p:nvPr/>
          </p:nvSpPr>
          <p:spPr>
            <a:xfrm>
              <a:off x="12009172" y="3543187"/>
              <a:ext cx="1189063" cy="675978"/>
            </a:xfrm>
            <a:prstGeom prst="rect">
              <a:avLst/>
            </a:prstGeom>
            <a:solidFill>
              <a:schemeClr val="bg1"/>
            </a:solidFill>
          </p:spPr>
          <p:txBody>
            <a:bodyPr wrap="none" rtlCol="0" anchor="ctr" anchorCtr="0">
              <a:spAutoFit/>
            </a:bodyPr>
            <a:lstStyle/>
            <a:p>
              <a:r>
                <a:rPr lang="en-US" dirty="0"/>
                <a:t>NOW</a:t>
              </a:r>
            </a:p>
          </p:txBody>
        </p:sp>
      </p:grpSp>
    </p:spTree>
    <p:extLst>
      <p:ext uri="{BB962C8B-B14F-4D97-AF65-F5344CB8AC3E}">
        <p14:creationId xmlns:p14="http://schemas.microsoft.com/office/powerpoint/2010/main" val="2989548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200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000"/>
                                        <p:tgtEl>
                                          <p:spTgt spid="6"/>
                                        </p:tgtEl>
                                      </p:cBhvr>
                                    </p:animEffect>
                                  </p:childTnLst>
                                </p:cTn>
                              </p:par>
                            </p:childTnLst>
                          </p:cTn>
                        </p:par>
                        <p:par>
                          <p:cTn id="12" fill="hold">
                            <p:stCondLst>
                              <p:cond delay="35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1000"/>
                                        <p:tgtEl>
                                          <p:spTgt spid="7"/>
                                        </p:tgtEl>
                                      </p:cBhvr>
                                    </p:animEffect>
                                  </p:childTnLst>
                                </p:cTn>
                              </p:par>
                            </p:childTnLst>
                          </p:cTn>
                        </p:par>
                        <p:par>
                          <p:cTn id="16" fill="hold">
                            <p:stCondLst>
                              <p:cond delay="45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A1F49-4332-7098-E192-361A6850C00D}"/>
              </a:ext>
            </a:extLst>
          </p:cNvPr>
          <p:cNvSpPr>
            <a:spLocks noGrp="1"/>
          </p:cNvSpPr>
          <p:nvPr>
            <p:ph type="title"/>
          </p:nvPr>
        </p:nvSpPr>
        <p:spPr/>
        <p:txBody>
          <a:bodyPr/>
          <a:lstStyle/>
          <a:p>
            <a:r>
              <a:rPr lang="en-US" dirty="0"/>
              <a:t>Management Characteristics</a:t>
            </a:r>
          </a:p>
        </p:txBody>
      </p:sp>
      <p:graphicFrame>
        <p:nvGraphicFramePr>
          <p:cNvPr id="4" name="Diagram 3">
            <a:extLst>
              <a:ext uri="{FF2B5EF4-FFF2-40B4-BE49-F238E27FC236}">
                <a16:creationId xmlns:a16="http://schemas.microsoft.com/office/drawing/2014/main" id="{C367CB4B-EEEC-A63C-A8F6-40675E03CA13}"/>
              </a:ext>
            </a:extLst>
          </p:cNvPr>
          <p:cNvGraphicFramePr/>
          <p:nvPr>
            <p:extLst>
              <p:ext uri="{D42A27DB-BD31-4B8C-83A1-F6EECF244321}">
                <p14:modId xmlns:p14="http://schemas.microsoft.com/office/powerpoint/2010/main" val="3513190273"/>
              </p:ext>
            </p:extLst>
          </p:nvPr>
        </p:nvGraphicFramePr>
        <p:xfrm>
          <a:off x="621792" y="1536192"/>
          <a:ext cx="10643616" cy="4602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55868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graphicEl>
                                              <a:dgm id="{9610A583-7607-8240-A3AC-E76F730E4BF2}"/>
                                            </p:graphicEl>
                                          </p:spTgt>
                                        </p:tgtEl>
                                        <p:attrNameLst>
                                          <p:attrName>style.visibility</p:attrName>
                                        </p:attrNameLst>
                                      </p:cBhvr>
                                      <p:to>
                                        <p:strVal val="visible"/>
                                      </p:to>
                                    </p:set>
                                    <p:animEffect transition="in" filter="fade">
                                      <p:cBhvr>
                                        <p:cTn id="7" dur="500"/>
                                        <p:tgtEl>
                                          <p:spTgt spid="4">
                                            <p:graphicEl>
                                              <a:dgm id="{9610A583-7607-8240-A3AC-E76F730E4BF2}"/>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graphicEl>
                                              <a:dgm id="{69696570-4FFB-6E48-8A1A-90C5C6607FBF}"/>
                                            </p:graphicEl>
                                          </p:spTgt>
                                        </p:tgtEl>
                                        <p:attrNameLst>
                                          <p:attrName>style.visibility</p:attrName>
                                        </p:attrNameLst>
                                      </p:cBhvr>
                                      <p:to>
                                        <p:strVal val="visible"/>
                                      </p:to>
                                    </p:set>
                                    <p:animEffect transition="in" filter="fade">
                                      <p:cBhvr>
                                        <p:cTn id="11" dur="500"/>
                                        <p:tgtEl>
                                          <p:spTgt spid="4">
                                            <p:graphicEl>
                                              <a:dgm id="{69696570-4FFB-6E48-8A1A-90C5C6607FBF}"/>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graphicEl>
                                              <a:dgm id="{DA43B2F3-6C9B-594A-B1F9-2E366F8CC825}"/>
                                            </p:graphicEl>
                                          </p:spTgt>
                                        </p:tgtEl>
                                        <p:attrNameLst>
                                          <p:attrName>style.visibility</p:attrName>
                                        </p:attrNameLst>
                                      </p:cBhvr>
                                      <p:to>
                                        <p:strVal val="visible"/>
                                      </p:to>
                                    </p:set>
                                    <p:animEffect transition="in" filter="fade">
                                      <p:cBhvr>
                                        <p:cTn id="15" dur="500"/>
                                        <p:tgtEl>
                                          <p:spTgt spid="4">
                                            <p:graphicEl>
                                              <a:dgm id="{DA43B2F3-6C9B-594A-B1F9-2E366F8CC825}"/>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graphicEl>
                                              <a:dgm id="{282BDEFF-D667-CE4C-8A6E-2A09243B8608}"/>
                                            </p:graphicEl>
                                          </p:spTgt>
                                        </p:tgtEl>
                                        <p:attrNameLst>
                                          <p:attrName>style.visibility</p:attrName>
                                        </p:attrNameLst>
                                      </p:cBhvr>
                                      <p:to>
                                        <p:strVal val="visible"/>
                                      </p:to>
                                    </p:set>
                                    <p:animEffect transition="in" filter="fade">
                                      <p:cBhvr>
                                        <p:cTn id="19" dur="500"/>
                                        <p:tgtEl>
                                          <p:spTgt spid="4">
                                            <p:graphicEl>
                                              <a:dgm id="{282BDEFF-D667-CE4C-8A6E-2A09243B8608}"/>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graphicEl>
                                              <a:dgm id="{DC1518EA-7D51-664A-B070-262B5C1E50EE}"/>
                                            </p:graphicEl>
                                          </p:spTgt>
                                        </p:tgtEl>
                                        <p:attrNameLst>
                                          <p:attrName>style.visibility</p:attrName>
                                        </p:attrNameLst>
                                      </p:cBhvr>
                                      <p:to>
                                        <p:strVal val="visible"/>
                                      </p:to>
                                    </p:set>
                                    <p:animEffect transition="in" filter="fade">
                                      <p:cBhvr>
                                        <p:cTn id="23" dur="500"/>
                                        <p:tgtEl>
                                          <p:spTgt spid="4">
                                            <p:graphicEl>
                                              <a:dgm id="{DC1518EA-7D51-664A-B070-262B5C1E50EE}"/>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graphicEl>
                                              <a:dgm id="{7968BEE9-A0B4-D94F-AD59-6E5EF4B29033}"/>
                                            </p:graphicEl>
                                          </p:spTgt>
                                        </p:tgtEl>
                                        <p:attrNameLst>
                                          <p:attrName>style.visibility</p:attrName>
                                        </p:attrNameLst>
                                      </p:cBhvr>
                                      <p:to>
                                        <p:strVal val="visible"/>
                                      </p:to>
                                    </p:set>
                                    <p:animEffect transition="in" filter="fade">
                                      <p:cBhvr>
                                        <p:cTn id="27" dur="500"/>
                                        <p:tgtEl>
                                          <p:spTgt spid="4">
                                            <p:graphicEl>
                                              <a:dgm id="{7968BEE9-A0B4-D94F-AD59-6E5EF4B29033}"/>
                                            </p:graphic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
                                            <p:graphicEl>
                                              <a:dgm id="{F79511AA-5638-DC44-AB66-6B0011322B8A}"/>
                                            </p:graphicEl>
                                          </p:spTgt>
                                        </p:tgtEl>
                                        <p:attrNameLst>
                                          <p:attrName>style.visibility</p:attrName>
                                        </p:attrNameLst>
                                      </p:cBhvr>
                                      <p:to>
                                        <p:strVal val="visible"/>
                                      </p:to>
                                    </p:set>
                                    <p:animEffect transition="in" filter="fade">
                                      <p:cBhvr>
                                        <p:cTn id="31" dur="500"/>
                                        <p:tgtEl>
                                          <p:spTgt spid="4">
                                            <p:graphicEl>
                                              <a:dgm id="{F79511AA-5638-DC44-AB66-6B0011322B8A}"/>
                                            </p:graphic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
                                            <p:graphicEl>
                                              <a:dgm id="{926E87F7-2886-404E-B91E-6E81FA38DABE}"/>
                                            </p:graphicEl>
                                          </p:spTgt>
                                        </p:tgtEl>
                                        <p:attrNameLst>
                                          <p:attrName>style.visibility</p:attrName>
                                        </p:attrNameLst>
                                      </p:cBhvr>
                                      <p:to>
                                        <p:strVal val="visible"/>
                                      </p:to>
                                    </p:set>
                                    <p:animEffect transition="in" filter="fade">
                                      <p:cBhvr>
                                        <p:cTn id="35" dur="500"/>
                                        <p:tgtEl>
                                          <p:spTgt spid="4">
                                            <p:graphicEl>
                                              <a:dgm id="{926E87F7-2886-404E-B91E-6E81FA38DABE}"/>
                                            </p:graphic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
                                            <p:graphicEl>
                                              <a:dgm id="{80A43126-3075-024A-AC7F-8CE8F2BBE627}"/>
                                            </p:graphicEl>
                                          </p:spTgt>
                                        </p:tgtEl>
                                        <p:attrNameLst>
                                          <p:attrName>style.visibility</p:attrName>
                                        </p:attrNameLst>
                                      </p:cBhvr>
                                      <p:to>
                                        <p:strVal val="visible"/>
                                      </p:to>
                                    </p:set>
                                    <p:animEffect transition="in" filter="fade">
                                      <p:cBhvr>
                                        <p:cTn id="39" dur="500"/>
                                        <p:tgtEl>
                                          <p:spTgt spid="4">
                                            <p:graphicEl>
                                              <a:dgm id="{80A43126-3075-024A-AC7F-8CE8F2BBE627}"/>
                                            </p:graphic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
                                            <p:graphicEl>
                                              <a:dgm id="{D2AAD021-8AF7-1F4E-B67F-68A642CA63FB}"/>
                                            </p:graphicEl>
                                          </p:spTgt>
                                        </p:tgtEl>
                                        <p:attrNameLst>
                                          <p:attrName>style.visibility</p:attrName>
                                        </p:attrNameLst>
                                      </p:cBhvr>
                                      <p:to>
                                        <p:strVal val="visible"/>
                                      </p:to>
                                    </p:set>
                                    <p:animEffect transition="in" filter="fade">
                                      <p:cBhvr>
                                        <p:cTn id="43" dur="500"/>
                                        <p:tgtEl>
                                          <p:spTgt spid="4">
                                            <p:graphicEl>
                                              <a:dgm id="{D2AAD021-8AF7-1F4E-B67F-68A642CA63FB}"/>
                                            </p:graphicEl>
                                          </p:spTgt>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
                                            <p:graphicEl>
                                              <a:dgm id="{7009E218-97F1-FF43-88EA-C862A63ABE82}"/>
                                            </p:graphicEl>
                                          </p:spTgt>
                                        </p:tgtEl>
                                        <p:attrNameLst>
                                          <p:attrName>style.visibility</p:attrName>
                                        </p:attrNameLst>
                                      </p:cBhvr>
                                      <p:to>
                                        <p:strVal val="visible"/>
                                      </p:to>
                                    </p:set>
                                    <p:animEffect transition="in" filter="fade">
                                      <p:cBhvr>
                                        <p:cTn id="47" dur="500"/>
                                        <p:tgtEl>
                                          <p:spTgt spid="4">
                                            <p:graphicEl>
                                              <a:dgm id="{7009E218-97F1-FF43-88EA-C862A63ABE82}"/>
                                            </p:graphicEl>
                                          </p:spTgt>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4">
                                            <p:graphicEl>
                                              <a:dgm id="{14CC62D0-DF0E-794C-8BB6-BE87290F38DC}"/>
                                            </p:graphicEl>
                                          </p:spTgt>
                                        </p:tgtEl>
                                        <p:attrNameLst>
                                          <p:attrName>style.visibility</p:attrName>
                                        </p:attrNameLst>
                                      </p:cBhvr>
                                      <p:to>
                                        <p:strVal val="visible"/>
                                      </p:to>
                                    </p:set>
                                    <p:animEffect transition="in" filter="fade">
                                      <p:cBhvr>
                                        <p:cTn id="51" dur="500"/>
                                        <p:tgtEl>
                                          <p:spTgt spid="4">
                                            <p:graphicEl>
                                              <a:dgm id="{14CC62D0-DF0E-794C-8BB6-BE87290F38DC}"/>
                                            </p:graphic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4">
                                            <p:graphicEl>
                                              <a:dgm id="{0CE176B2-0209-0E46-9635-44DDBB1F21DB}"/>
                                            </p:graphicEl>
                                          </p:spTgt>
                                        </p:tgtEl>
                                        <p:attrNameLst>
                                          <p:attrName>style.visibility</p:attrName>
                                        </p:attrNameLst>
                                      </p:cBhvr>
                                      <p:to>
                                        <p:strVal val="visible"/>
                                      </p:to>
                                    </p:set>
                                    <p:animEffect transition="in" filter="fade">
                                      <p:cBhvr>
                                        <p:cTn id="55" dur="500"/>
                                        <p:tgtEl>
                                          <p:spTgt spid="4">
                                            <p:graphicEl>
                                              <a:dgm id="{0CE176B2-0209-0E46-9635-44DDBB1F21DB}"/>
                                            </p:graphicEl>
                                          </p:spTgt>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4">
                                            <p:graphicEl>
                                              <a:dgm id="{966C8CFC-13BF-0944-9786-4E81A95EA4FC}"/>
                                            </p:graphicEl>
                                          </p:spTgt>
                                        </p:tgtEl>
                                        <p:attrNameLst>
                                          <p:attrName>style.visibility</p:attrName>
                                        </p:attrNameLst>
                                      </p:cBhvr>
                                      <p:to>
                                        <p:strVal val="visible"/>
                                      </p:to>
                                    </p:set>
                                    <p:animEffect transition="in" filter="fade">
                                      <p:cBhvr>
                                        <p:cTn id="59" dur="500"/>
                                        <p:tgtEl>
                                          <p:spTgt spid="4">
                                            <p:graphicEl>
                                              <a:dgm id="{966C8CFC-13BF-0944-9786-4E81A95EA4F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A3CAA15-93F6-1F39-F9B7-30978E5D0BE9}"/>
              </a:ext>
            </a:extLst>
          </p:cNvPr>
          <p:cNvSpPr>
            <a:spLocks noGrp="1"/>
          </p:cNvSpPr>
          <p:nvPr>
            <p:ph type="title"/>
          </p:nvPr>
        </p:nvSpPr>
        <p:spPr/>
        <p:txBody>
          <a:bodyPr/>
          <a:lstStyle/>
          <a:p>
            <a:r>
              <a:rPr lang="en-US" dirty="0"/>
              <a:t>Common Terminology</a:t>
            </a:r>
          </a:p>
        </p:txBody>
      </p:sp>
      <p:sp>
        <p:nvSpPr>
          <p:cNvPr id="5" name="Content Placeholder 4">
            <a:extLst>
              <a:ext uri="{FF2B5EF4-FFF2-40B4-BE49-F238E27FC236}">
                <a16:creationId xmlns:a16="http://schemas.microsoft.com/office/drawing/2014/main" id="{928665AA-28D4-67BC-7E72-1073CC0996EC}"/>
              </a:ext>
            </a:extLst>
          </p:cNvPr>
          <p:cNvSpPr>
            <a:spLocks noGrp="1"/>
          </p:cNvSpPr>
          <p:nvPr>
            <p:ph sz="half" idx="1"/>
          </p:nvPr>
        </p:nvSpPr>
        <p:spPr>
          <a:xfrm>
            <a:off x="838200" y="1825625"/>
            <a:ext cx="5562600" cy="4351338"/>
          </a:xfrm>
        </p:spPr>
        <p:txBody>
          <a:bodyPr>
            <a:normAutofit fontScale="77500" lnSpcReduction="20000"/>
          </a:bodyPr>
          <a:lstStyle/>
          <a:p>
            <a:pPr marL="0" indent="0" defTabSz="653110">
              <a:lnSpc>
                <a:spcPct val="120000"/>
              </a:lnSpc>
              <a:spcBef>
                <a:spcPct val="20000"/>
              </a:spcBef>
              <a:buNone/>
            </a:pPr>
            <a:r>
              <a:rPr lang="en-US" sz="4000" dirty="0">
                <a:latin typeface="Arial"/>
              </a:rPr>
              <a:t>Using common terminology helps define:</a:t>
            </a:r>
          </a:p>
          <a:p>
            <a:pPr marL="1110310" lvl="1" indent="-457200" defTabSz="653110">
              <a:lnSpc>
                <a:spcPct val="120000"/>
              </a:lnSpc>
              <a:spcBef>
                <a:spcPct val="20000"/>
              </a:spcBef>
              <a:buFont typeface="Arial" charset="0"/>
              <a:buChar char="•"/>
            </a:pPr>
            <a:r>
              <a:rPr lang="en-US" sz="4000" dirty="0">
                <a:latin typeface="Arial"/>
              </a:rPr>
              <a:t>Organizational functions</a:t>
            </a:r>
          </a:p>
          <a:p>
            <a:pPr marL="1110310" lvl="1" indent="-457200" defTabSz="653110">
              <a:lnSpc>
                <a:spcPct val="120000"/>
              </a:lnSpc>
              <a:spcBef>
                <a:spcPct val="20000"/>
              </a:spcBef>
              <a:buFont typeface="Arial" charset="0"/>
              <a:buChar char="•"/>
            </a:pPr>
            <a:r>
              <a:rPr lang="en-US" sz="4000" dirty="0">
                <a:latin typeface="Arial"/>
              </a:rPr>
              <a:t>Incident facilities</a:t>
            </a:r>
          </a:p>
          <a:p>
            <a:pPr marL="1110310" lvl="1" indent="-457200" defTabSz="653110">
              <a:lnSpc>
                <a:spcPct val="120000"/>
              </a:lnSpc>
              <a:spcBef>
                <a:spcPct val="20000"/>
              </a:spcBef>
              <a:buFont typeface="Arial" charset="0"/>
              <a:buChar char="•"/>
            </a:pPr>
            <a:r>
              <a:rPr lang="en-US" sz="4000" dirty="0">
                <a:latin typeface="Arial"/>
              </a:rPr>
              <a:t>Resource descriptions</a:t>
            </a:r>
          </a:p>
          <a:p>
            <a:pPr marL="1110310" lvl="1" indent="-457200" defTabSz="653110">
              <a:lnSpc>
                <a:spcPct val="120000"/>
              </a:lnSpc>
              <a:spcBef>
                <a:spcPct val="20000"/>
              </a:spcBef>
              <a:buFont typeface="Arial" charset="0"/>
              <a:buChar char="•"/>
            </a:pPr>
            <a:r>
              <a:rPr lang="en-US" sz="4000" dirty="0">
                <a:latin typeface="Arial"/>
              </a:rPr>
              <a:t>Position titles</a:t>
            </a:r>
          </a:p>
          <a:p>
            <a:pPr>
              <a:lnSpc>
                <a:spcPct val="120000"/>
              </a:lnSpc>
            </a:pPr>
            <a:endParaRPr lang="en-US" dirty="0"/>
          </a:p>
        </p:txBody>
      </p:sp>
      <p:pic>
        <p:nvPicPr>
          <p:cNvPr id="7" name="Picture 8" descr="Image:  Female responder using a hand-held radio at a disaster site.">
            <a:extLst>
              <a:ext uri="{FF2B5EF4-FFF2-40B4-BE49-F238E27FC236}">
                <a16:creationId xmlns:a16="http://schemas.microsoft.com/office/drawing/2014/main" id="{073E8024-EBBC-43DD-6354-797E56492933}"/>
              </a:ext>
            </a:extLst>
          </p:cNvPr>
          <p:cNvPicPr>
            <a:picLocks noGrp="1" noChangeAspect="1" noChangeArrowheads="1"/>
          </p:cNvPicPr>
          <p:nvPr>
            <p:ph sz="half" idx="2"/>
          </p:nvPr>
        </p:nvPicPr>
        <p:blipFill rotWithShape="1">
          <a:blip r:embed="rId3"/>
          <a:srcRect t="15092" r="1" b="23341"/>
          <a:stretch/>
        </p:blipFill>
        <p:spPr bwMode="auto">
          <a:xfrm>
            <a:off x="7520185" y="1975105"/>
            <a:ext cx="3403575" cy="2865120"/>
          </a:xfrm>
          <a:prstGeom prst="rect">
            <a:avLst/>
          </a:prstGeom>
          <a:noFill/>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2546232"/>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8ED5F-F31C-E47E-86B7-14DB41B1B7DD}"/>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33701970-3E7C-8E5A-B96E-C13ADDFA3ACC}"/>
              </a:ext>
            </a:extLst>
          </p:cNvPr>
          <p:cNvSpPr>
            <a:spLocks noGrp="1"/>
          </p:cNvSpPr>
          <p:nvPr>
            <p:ph idx="1"/>
          </p:nvPr>
        </p:nvSpPr>
        <p:spPr/>
        <p:txBody>
          <a:bodyPr>
            <a:normAutofit fontScale="92500" lnSpcReduction="10000"/>
          </a:bodyPr>
          <a:lstStyle/>
          <a:p>
            <a:pPr marL="0" indent="0">
              <a:buNone/>
            </a:pPr>
            <a:r>
              <a:rPr lang="en-US" dirty="0"/>
              <a:t>At the conclusion of this course, participants will be able to:</a:t>
            </a:r>
          </a:p>
          <a:p>
            <a:r>
              <a:rPr lang="en-US" dirty="0"/>
              <a:t>Describe the role of the Organization’s Emergency Management system.</a:t>
            </a:r>
          </a:p>
          <a:p>
            <a:r>
              <a:rPr lang="en-US" dirty="0"/>
              <a:t>List the key concepts and principles underlying National Incident Management System (NIMS).</a:t>
            </a:r>
          </a:p>
          <a:p>
            <a:r>
              <a:rPr lang="en-US" dirty="0"/>
              <a:t>Explain the Management Characteristics of the Incident Command System (ICS).</a:t>
            </a:r>
          </a:p>
          <a:p>
            <a:r>
              <a:rPr lang="en-US" dirty="0"/>
              <a:t>Identify and describe Incident Command System (ICS) organizational structures.</a:t>
            </a:r>
          </a:p>
          <a:p>
            <a:r>
              <a:rPr lang="en-US" dirty="0"/>
              <a:t>Describe ICS Tools and Forms.</a:t>
            </a:r>
          </a:p>
          <a:p>
            <a:r>
              <a:rPr lang="en-US" dirty="0"/>
              <a:t>Synthesize the 8 Steps to the Lifecycle of an Event to an incident.</a:t>
            </a:r>
          </a:p>
        </p:txBody>
      </p:sp>
    </p:spTree>
    <p:extLst>
      <p:ext uri="{BB962C8B-B14F-4D97-AF65-F5344CB8AC3E}">
        <p14:creationId xmlns:p14="http://schemas.microsoft.com/office/powerpoint/2010/main" val="1306742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wipe(left)">
                                      <p:cBhvr>
                                        <p:cTn id="11" dur="500"/>
                                        <p:tgtEl>
                                          <p:spTgt spid="3">
                                            <p:txEl>
                                              <p:pRg st="2" end="2"/>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ipe(left)">
                                      <p:cBhvr>
                                        <p:cTn id="15" dur="500"/>
                                        <p:tgtEl>
                                          <p:spTgt spid="3">
                                            <p:txEl>
                                              <p:pRg st="3" end="3"/>
                                            </p:txEl>
                                          </p:spTgt>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left)">
                                      <p:cBhvr>
                                        <p:cTn id="19" dur="500"/>
                                        <p:tgtEl>
                                          <p:spTgt spid="3">
                                            <p:txEl>
                                              <p:pRg st="4" end="4"/>
                                            </p:txEl>
                                          </p:spTgt>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wipe(left)">
                                      <p:cBhvr>
                                        <p:cTn id="23" dur="500"/>
                                        <p:tgtEl>
                                          <p:spTgt spid="3">
                                            <p:txEl>
                                              <p:pRg st="5" end="5"/>
                                            </p:txEl>
                                          </p:spTgt>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left)">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E9DCC-29E3-D642-32AC-F1E8B57303AA}"/>
              </a:ext>
            </a:extLst>
          </p:cNvPr>
          <p:cNvSpPr>
            <a:spLocks noGrp="1"/>
          </p:cNvSpPr>
          <p:nvPr>
            <p:ph type="title"/>
          </p:nvPr>
        </p:nvSpPr>
        <p:spPr/>
        <p:txBody>
          <a:bodyPr/>
          <a:lstStyle/>
          <a:p>
            <a:r>
              <a:rPr lang="en-US" dirty="0"/>
              <a:t>Plain Language &amp; Common Terminology</a:t>
            </a:r>
          </a:p>
        </p:txBody>
      </p:sp>
      <p:sp>
        <p:nvSpPr>
          <p:cNvPr id="3" name="Content Placeholder 2">
            <a:extLst>
              <a:ext uri="{FF2B5EF4-FFF2-40B4-BE49-F238E27FC236}">
                <a16:creationId xmlns:a16="http://schemas.microsoft.com/office/drawing/2014/main" id="{7111330B-B40F-A804-CED7-1DECB09A0722}"/>
              </a:ext>
            </a:extLst>
          </p:cNvPr>
          <p:cNvSpPr>
            <a:spLocks noGrp="1"/>
          </p:cNvSpPr>
          <p:nvPr>
            <p:ph sz="half" idx="1"/>
          </p:nvPr>
        </p:nvSpPr>
        <p:spPr/>
        <p:txBody>
          <a:bodyPr>
            <a:normAutofit fontScale="85000" lnSpcReduction="10000"/>
          </a:bodyPr>
          <a:lstStyle/>
          <a:p>
            <a:pPr marL="0" indent="0" defTabSz="653110">
              <a:lnSpc>
                <a:spcPct val="90000"/>
              </a:lnSpc>
              <a:spcBef>
                <a:spcPct val="20000"/>
              </a:spcBef>
              <a:buNone/>
            </a:pPr>
            <a:r>
              <a:rPr lang="en-US" altLang="en-US" sz="3100" b="1" dirty="0">
                <a:latin typeface="Arial"/>
              </a:rPr>
              <a:t>Plain language</a:t>
            </a:r>
            <a:r>
              <a:rPr lang="en-US" altLang="en-US" sz="3100" dirty="0">
                <a:latin typeface="Arial"/>
              </a:rPr>
              <a:t>:</a:t>
            </a:r>
          </a:p>
          <a:p>
            <a:pPr marL="571500" lvl="1" indent="-457200" defTabSz="653110">
              <a:lnSpc>
                <a:spcPct val="90000"/>
              </a:lnSpc>
              <a:spcBef>
                <a:spcPct val="20000"/>
              </a:spcBef>
              <a:buFont typeface="Arial" charset="0"/>
              <a:buChar char="•"/>
            </a:pPr>
            <a:r>
              <a:rPr lang="en-US" altLang="en-US" sz="3100" dirty="0">
                <a:latin typeface="Arial"/>
              </a:rPr>
              <a:t>Is a matter of safety. </a:t>
            </a:r>
          </a:p>
          <a:p>
            <a:pPr marL="571500" lvl="1" indent="-457200" defTabSz="653110">
              <a:lnSpc>
                <a:spcPct val="90000"/>
              </a:lnSpc>
              <a:spcBef>
                <a:spcPct val="20000"/>
              </a:spcBef>
              <a:buFont typeface="Arial" charset="0"/>
              <a:buChar char="•"/>
            </a:pPr>
            <a:r>
              <a:rPr lang="en-US" altLang="en-US" sz="3100" dirty="0">
                <a:latin typeface="Arial"/>
              </a:rPr>
              <a:t>Facilitates interoperability across agencies/organizations, jurisdictions, and disciplines. </a:t>
            </a:r>
          </a:p>
          <a:p>
            <a:pPr marL="571500" lvl="1" indent="-457200" defTabSz="653110">
              <a:lnSpc>
                <a:spcPct val="90000"/>
              </a:lnSpc>
              <a:spcBef>
                <a:spcPct val="20000"/>
              </a:spcBef>
              <a:buFont typeface="Arial" charset="0"/>
              <a:buChar char="•"/>
            </a:pPr>
            <a:r>
              <a:rPr lang="en-US" altLang="en-US" sz="3100" dirty="0">
                <a:latin typeface="Arial"/>
              </a:rPr>
              <a:t>Ensures that information dissemination is timely, clear, acknowledged, and understood by all intended recipients. </a:t>
            </a:r>
          </a:p>
          <a:p>
            <a:pPr marL="571500" lvl="1" indent="-457200" defTabSz="653110">
              <a:lnSpc>
                <a:spcPct val="90000"/>
              </a:lnSpc>
              <a:spcBef>
                <a:spcPct val="20000"/>
              </a:spcBef>
              <a:buFont typeface="Arial" charset="0"/>
              <a:buChar char="•"/>
            </a:pPr>
            <a:r>
              <a:rPr lang="en-US" altLang="en-US" sz="3100" b="1" dirty="0">
                <a:latin typeface="Arial"/>
              </a:rPr>
              <a:t>No CODES!</a:t>
            </a:r>
          </a:p>
          <a:p>
            <a:endParaRPr lang="en-US" dirty="0"/>
          </a:p>
        </p:txBody>
      </p:sp>
      <p:pic>
        <p:nvPicPr>
          <p:cNvPr id="5" name="Content Placeholder 4">
            <a:extLst>
              <a:ext uri="{FF2B5EF4-FFF2-40B4-BE49-F238E27FC236}">
                <a16:creationId xmlns:a16="http://schemas.microsoft.com/office/drawing/2014/main" id="{2CE996B4-7098-E42B-5B36-D98787E2D96F}"/>
              </a:ext>
            </a:extLst>
          </p:cNvPr>
          <p:cNvPicPr>
            <a:picLocks noGrp="1" noChangeAspect="1"/>
          </p:cNvPicPr>
          <p:nvPr>
            <p:ph sz="half" idx="2"/>
          </p:nvPr>
        </p:nvPicPr>
        <p:blipFill rotWithShape="1">
          <a:blip r:embed="rId2" cstate="email">
            <a:extLst>
              <a:ext uri="{28A0092B-C50C-407E-A947-70E740481C1C}">
                <a14:useLocalDpi xmlns:a14="http://schemas.microsoft.com/office/drawing/2010/main" val="0"/>
              </a:ext>
            </a:extLst>
          </a:blip>
          <a:srcRect t="6581" r="-1" b="30380"/>
          <a:stretch/>
        </p:blipFill>
        <p:spPr>
          <a:prstGeom prst="rect">
            <a:avLst/>
          </a:prstGeom>
          <a:noFill/>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9919577"/>
      </p:ext>
    </p:extLst>
  </p:cSld>
  <p:clrMapOvr>
    <a:masterClrMapping/>
  </p:clrMapOvr>
  <p:transition spd="slow">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7FF0FA-25A7-8786-FA27-EF165A913AFA}"/>
              </a:ext>
            </a:extLst>
          </p:cNvPr>
          <p:cNvSpPr>
            <a:spLocks noGrp="1"/>
          </p:cNvSpPr>
          <p:nvPr>
            <p:ph type="title"/>
          </p:nvPr>
        </p:nvSpPr>
        <p:spPr/>
        <p:txBody>
          <a:bodyPr/>
          <a:lstStyle/>
          <a:p>
            <a:r>
              <a:rPr lang="en-US" dirty="0"/>
              <a:t>Why Plain Language?</a:t>
            </a:r>
          </a:p>
        </p:txBody>
      </p:sp>
      <p:sp>
        <p:nvSpPr>
          <p:cNvPr id="6" name="Content Placeholder 5">
            <a:extLst>
              <a:ext uri="{FF2B5EF4-FFF2-40B4-BE49-F238E27FC236}">
                <a16:creationId xmlns:a16="http://schemas.microsoft.com/office/drawing/2014/main" id="{B404F085-D063-1A59-0C33-DA6E80780C48}"/>
              </a:ext>
            </a:extLst>
          </p:cNvPr>
          <p:cNvSpPr>
            <a:spLocks noGrp="1"/>
          </p:cNvSpPr>
          <p:nvPr>
            <p:ph idx="1"/>
          </p:nvPr>
        </p:nvSpPr>
        <p:spPr>
          <a:xfrm>
            <a:off x="1148576" y="2182367"/>
            <a:ext cx="10205224" cy="3994595"/>
          </a:xfrm>
        </p:spPr>
        <p:txBody>
          <a:bodyPr>
            <a:normAutofit fontScale="92500" lnSpcReduction="10000"/>
          </a:bodyPr>
          <a:lstStyle/>
          <a:p>
            <a:r>
              <a:rPr lang="en-US" sz="2800" dirty="0"/>
              <a:t>EMT = Emergency Medical Treatment</a:t>
            </a:r>
          </a:p>
          <a:p>
            <a:r>
              <a:rPr lang="en-US" sz="2800" dirty="0"/>
              <a:t>EMT = Emergency Medical Technician    </a:t>
            </a:r>
          </a:p>
          <a:p>
            <a:r>
              <a:rPr lang="en-US" sz="2800" dirty="0"/>
              <a:t>EMT = Emergency Management Team  </a:t>
            </a:r>
          </a:p>
          <a:p>
            <a:r>
              <a:rPr lang="en-US" sz="2800" dirty="0"/>
              <a:t>EMT = Eastern Mediterranean Time (GMT+0200)    </a:t>
            </a:r>
          </a:p>
          <a:p>
            <a:r>
              <a:rPr lang="en-US" sz="2800" dirty="0"/>
              <a:t>EMT = Effective Methods Team    </a:t>
            </a:r>
          </a:p>
          <a:p>
            <a:r>
              <a:rPr lang="en-US" sz="2800" dirty="0"/>
              <a:t>EMT = Effects Management Tool </a:t>
            </a:r>
          </a:p>
          <a:p>
            <a:r>
              <a:rPr lang="en-US" sz="2800" dirty="0"/>
              <a:t>EMT = El Monte, CA (airport code)    </a:t>
            </a:r>
          </a:p>
          <a:p>
            <a:r>
              <a:rPr lang="en-US" sz="2800" dirty="0"/>
              <a:t>EMT = Electron Microscope Tomography    </a:t>
            </a:r>
          </a:p>
          <a:p>
            <a:r>
              <a:rPr lang="en-US" sz="2800" dirty="0"/>
              <a:t>EMT = Electronic Money Transfer</a:t>
            </a:r>
          </a:p>
          <a:p>
            <a:endParaRPr lang="en-US" dirty="0"/>
          </a:p>
        </p:txBody>
      </p:sp>
      <p:sp>
        <p:nvSpPr>
          <p:cNvPr id="7" name="TextBox 6">
            <a:extLst>
              <a:ext uri="{FF2B5EF4-FFF2-40B4-BE49-F238E27FC236}">
                <a16:creationId xmlns:a16="http://schemas.microsoft.com/office/drawing/2014/main" id="{E0B5FAAC-9D9C-9C90-80CE-669751D45024}"/>
              </a:ext>
            </a:extLst>
          </p:cNvPr>
          <p:cNvSpPr txBox="1"/>
          <p:nvPr/>
        </p:nvSpPr>
        <p:spPr>
          <a:xfrm>
            <a:off x="1148576" y="1567195"/>
            <a:ext cx="4949817" cy="461665"/>
          </a:xfrm>
          <a:prstGeom prst="rect">
            <a:avLst/>
          </a:prstGeom>
          <a:noFill/>
        </p:spPr>
        <p:txBody>
          <a:bodyPr wrap="none" rtlCol="0">
            <a:spAutoFit/>
          </a:bodyPr>
          <a:lstStyle/>
          <a:p>
            <a:r>
              <a:rPr lang="en-US" sz="2400" b="1" dirty="0"/>
              <a:t>What do you think “EMT” stands for?</a:t>
            </a:r>
            <a:endParaRPr lang="en-US" sz="2400" dirty="0"/>
          </a:p>
        </p:txBody>
      </p:sp>
    </p:spTree>
    <p:extLst>
      <p:ext uri="{BB962C8B-B14F-4D97-AF65-F5344CB8AC3E}">
        <p14:creationId xmlns:p14="http://schemas.microsoft.com/office/powerpoint/2010/main" val="22839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left)">
                                      <p:cBhvr>
                                        <p:cTn id="10" dur="500"/>
                                        <p:tgtEl>
                                          <p:spTgt spid="6">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wipe(left)">
                                      <p:cBhvr>
                                        <p:cTn id="13" dur="500"/>
                                        <p:tgtEl>
                                          <p:spTgt spid="6">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wipe(left)">
                                      <p:cBhvr>
                                        <p:cTn id="16" dur="500"/>
                                        <p:tgtEl>
                                          <p:spTgt spid="6">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wipe(left)">
                                      <p:cBhvr>
                                        <p:cTn id="19" dur="500"/>
                                        <p:tgtEl>
                                          <p:spTgt spid="6">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wipe(left)">
                                      <p:cBhvr>
                                        <p:cTn id="22" dur="500"/>
                                        <p:tgtEl>
                                          <p:spTgt spid="6">
                                            <p:txEl>
                                              <p:pRg st="5" end="5"/>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animEffect transition="in" filter="wipe(left)">
                                      <p:cBhvr>
                                        <p:cTn id="25" dur="500"/>
                                        <p:tgtEl>
                                          <p:spTgt spid="6">
                                            <p:txEl>
                                              <p:pRg st="6" end="6"/>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6">
                                            <p:txEl>
                                              <p:pRg st="7" end="7"/>
                                            </p:txEl>
                                          </p:spTgt>
                                        </p:tgtEl>
                                        <p:attrNameLst>
                                          <p:attrName>style.visibility</p:attrName>
                                        </p:attrNameLst>
                                      </p:cBhvr>
                                      <p:to>
                                        <p:strVal val="visible"/>
                                      </p:to>
                                    </p:set>
                                    <p:animEffect transition="in" filter="wipe(left)">
                                      <p:cBhvr>
                                        <p:cTn id="28" dur="500"/>
                                        <p:tgtEl>
                                          <p:spTgt spid="6">
                                            <p:txEl>
                                              <p:pRg st="7" end="7"/>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animEffect transition="in" filter="wipe(left)">
                                      <p:cBhvr>
                                        <p:cTn id="31"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6DA26-1960-6FFB-D3AE-A948037511CB}"/>
              </a:ext>
            </a:extLst>
          </p:cNvPr>
          <p:cNvSpPr>
            <a:spLocks noGrp="1"/>
          </p:cNvSpPr>
          <p:nvPr>
            <p:ph type="title"/>
          </p:nvPr>
        </p:nvSpPr>
        <p:spPr/>
        <p:txBody>
          <a:bodyPr/>
          <a:lstStyle/>
          <a:p>
            <a:r>
              <a:rPr lang="en-US" dirty="0"/>
              <a:t>Modular Organization</a:t>
            </a:r>
          </a:p>
        </p:txBody>
      </p:sp>
      <p:sp>
        <p:nvSpPr>
          <p:cNvPr id="3" name="Content Placeholder 2">
            <a:extLst>
              <a:ext uri="{FF2B5EF4-FFF2-40B4-BE49-F238E27FC236}">
                <a16:creationId xmlns:a16="http://schemas.microsoft.com/office/drawing/2014/main" id="{38363004-C3A5-5AA2-08A5-DF17368BAFAD}"/>
              </a:ext>
            </a:extLst>
          </p:cNvPr>
          <p:cNvSpPr>
            <a:spLocks noGrp="1"/>
          </p:cNvSpPr>
          <p:nvPr>
            <p:ph idx="1"/>
          </p:nvPr>
        </p:nvSpPr>
        <p:spPr/>
        <p:txBody>
          <a:bodyPr/>
          <a:lstStyle/>
          <a:p>
            <a:pPr marL="0" indent="0">
              <a:buNone/>
            </a:pPr>
            <a:r>
              <a:rPr lang="en-US" sz="3200" dirty="0"/>
              <a:t>Incident command organizational structure is based on:</a:t>
            </a:r>
          </a:p>
          <a:p>
            <a:pPr>
              <a:buFont typeface="Arial" charset="0"/>
              <a:buChar char="•"/>
            </a:pPr>
            <a:r>
              <a:rPr lang="en-US" sz="3200" dirty="0"/>
              <a:t>Size, type, and complexity of </a:t>
            </a:r>
            <a:br>
              <a:rPr lang="en-US" sz="3200" dirty="0"/>
            </a:br>
            <a:r>
              <a:rPr lang="en-US" sz="3200" dirty="0"/>
              <a:t>the incident.</a:t>
            </a:r>
          </a:p>
          <a:p>
            <a:pPr>
              <a:buFont typeface="Arial" charset="0"/>
              <a:buChar char="•"/>
            </a:pPr>
            <a:r>
              <a:rPr lang="en-US" sz="3200" dirty="0"/>
              <a:t>Specifics of the hazard </a:t>
            </a:r>
            <a:br>
              <a:rPr lang="en-US" sz="3200" dirty="0"/>
            </a:br>
            <a:r>
              <a:rPr lang="en-US" sz="3200" dirty="0"/>
              <a:t>environment created by </a:t>
            </a:r>
            <a:br>
              <a:rPr lang="en-US" sz="3200" dirty="0"/>
            </a:br>
            <a:r>
              <a:rPr lang="en-US" sz="3200" dirty="0"/>
              <a:t>the incident. </a:t>
            </a:r>
          </a:p>
          <a:p>
            <a:pPr>
              <a:buFont typeface="Arial" charset="0"/>
              <a:buChar char="•"/>
            </a:pPr>
            <a:r>
              <a:rPr lang="en-US" sz="3200" dirty="0"/>
              <a:t>Incident planning process </a:t>
            </a:r>
            <a:br>
              <a:rPr lang="en-US" sz="3200" dirty="0"/>
            </a:br>
            <a:r>
              <a:rPr lang="en-US" sz="3200" dirty="0"/>
              <a:t>and incident objectives.</a:t>
            </a:r>
          </a:p>
          <a:p>
            <a:endParaRPr lang="en-US" dirty="0"/>
          </a:p>
        </p:txBody>
      </p:sp>
      <p:grpSp>
        <p:nvGrpSpPr>
          <p:cNvPr id="5" name="Group 4" descr="Graphic:  A large, blank organization chart with an arrow showing incident command structure.">
            <a:extLst>
              <a:ext uri="{FF2B5EF4-FFF2-40B4-BE49-F238E27FC236}">
                <a16:creationId xmlns:a16="http://schemas.microsoft.com/office/drawing/2014/main" id="{1E84F812-0B27-4F8B-C89B-BBD245252FF5}"/>
              </a:ext>
            </a:extLst>
          </p:cNvPr>
          <p:cNvGrpSpPr>
            <a:grpSpLocks/>
          </p:cNvGrpSpPr>
          <p:nvPr/>
        </p:nvGrpSpPr>
        <p:grpSpPr bwMode="auto">
          <a:xfrm>
            <a:off x="6957513" y="2609088"/>
            <a:ext cx="4396287" cy="3002969"/>
            <a:chOff x="3582" y="960"/>
            <a:chExt cx="1794" cy="1536"/>
          </a:xfrm>
        </p:grpSpPr>
        <p:sp>
          <p:nvSpPr>
            <p:cNvPr id="6" name="AutoShape 5">
              <a:extLst>
                <a:ext uri="{FF2B5EF4-FFF2-40B4-BE49-F238E27FC236}">
                  <a16:creationId xmlns:a16="http://schemas.microsoft.com/office/drawing/2014/main" id="{9D68B5F4-673F-D111-D8BF-595B3077B731}"/>
                </a:ext>
              </a:extLst>
            </p:cNvPr>
            <p:cNvSpPr>
              <a:spLocks noChangeArrowheads="1"/>
            </p:cNvSpPr>
            <p:nvPr/>
          </p:nvSpPr>
          <p:spPr bwMode="auto">
            <a:xfrm>
              <a:off x="3918" y="1296"/>
              <a:ext cx="277" cy="672"/>
            </a:xfrm>
            <a:prstGeom prst="curvedRightArrow">
              <a:avLst>
                <a:gd name="adj1" fmla="val 48520"/>
                <a:gd name="adj2" fmla="val 97040"/>
                <a:gd name="adj3" fmla="val 33333"/>
              </a:avLst>
            </a:prstGeom>
            <a:solidFill>
              <a:srgbClr val="99CCFF"/>
            </a:solidFill>
            <a:ln w="9525">
              <a:solidFill>
                <a:srgbClr val="C00000"/>
              </a:solidFill>
              <a:miter lim="800000"/>
              <a:headEnd/>
              <a:tailEnd/>
            </a:ln>
          </p:spPr>
          <p:txBody>
            <a:bodyPr wrap="none" anchor="ctr"/>
            <a:lstStyle/>
            <a:p>
              <a:endParaRPr lang="en-US"/>
            </a:p>
          </p:txBody>
        </p:sp>
        <p:cxnSp>
          <p:nvCxnSpPr>
            <p:cNvPr id="7" name="AutoShape 6">
              <a:extLst>
                <a:ext uri="{FF2B5EF4-FFF2-40B4-BE49-F238E27FC236}">
                  <a16:creationId xmlns:a16="http://schemas.microsoft.com/office/drawing/2014/main" id="{B553B077-3258-4AA4-86D3-2CAA2253A41E}"/>
                </a:ext>
              </a:extLst>
            </p:cNvPr>
            <p:cNvCxnSpPr>
              <a:cxnSpLocks noChangeShapeType="1"/>
            </p:cNvCxnSpPr>
            <p:nvPr/>
          </p:nvCxnSpPr>
          <p:spPr bwMode="auto">
            <a:xfrm rot="5400000" flipV="1">
              <a:off x="4120" y="1036"/>
              <a:ext cx="5" cy="672"/>
            </a:xfrm>
            <a:prstGeom prst="bentConnector3">
              <a:avLst>
                <a:gd name="adj1" fmla="val -3300000"/>
              </a:avLst>
            </a:prstGeom>
            <a:noFill/>
            <a:ln w="22225">
              <a:solidFill>
                <a:srgbClr val="C00000"/>
              </a:solidFill>
              <a:miter lim="800000"/>
              <a:headEnd/>
              <a:tailEnd/>
            </a:ln>
            <a:extLst>
              <a:ext uri="{909E8E84-426E-40DD-AFC4-6F175D3DCCD1}">
                <a14:hiddenFill xmlns:a14="http://schemas.microsoft.com/office/drawing/2010/main">
                  <a:noFill/>
                </a14:hiddenFill>
              </a:ext>
            </a:extLst>
          </p:spPr>
        </p:cxnSp>
        <p:sp>
          <p:nvSpPr>
            <p:cNvPr id="8" name="AutoShape 7">
              <a:extLst>
                <a:ext uri="{FF2B5EF4-FFF2-40B4-BE49-F238E27FC236}">
                  <a16:creationId xmlns:a16="http://schemas.microsoft.com/office/drawing/2014/main" id="{1C6385A0-514A-AB8B-A4BB-BC826CB7EAEB}"/>
                </a:ext>
              </a:extLst>
            </p:cNvPr>
            <p:cNvSpPr>
              <a:spLocks noChangeArrowheads="1"/>
            </p:cNvSpPr>
            <p:nvPr/>
          </p:nvSpPr>
          <p:spPr bwMode="auto">
            <a:xfrm>
              <a:off x="3582" y="1248"/>
              <a:ext cx="432" cy="187"/>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sp>
          <p:nvSpPr>
            <p:cNvPr id="9" name="AutoShape 8">
              <a:extLst>
                <a:ext uri="{FF2B5EF4-FFF2-40B4-BE49-F238E27FC236}">
                  <a16:creationId xmlns:a16="http://schemas.microsoft.com/office/drawing/2014/main" id="{4A6D84F7-87E2-A991-5F23-658E16600C9A}"/>
                </a:ext>
              </a:extLst>
            </p:cNvPr>
            <p:cNvSpPr>
              <a:spLocks noChangeArrowheads="1"/>
            </p:cNvSpPr>
            <p:nvPr/>
          </p:nvSpPr>
          <p:spPr bwMode="auto">
            <a:xfrm>
              <a:off x="4254" y="1253"/>
              <a:ext cx="432" cy="187"/>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sp>
          <p:nvSpPr>
            <p:cNvPr id="10" name="Line 9">
              <a:extLst>
                <a:ext uri="{FF2B5EF4-FFF2-40B4-BE49-F238E27FC236}">
                  <a16:creationId xmlns:a16="http://schemas.microsoft.com/office/drawing/2014/main" id="{140B9EE4-1954-2B25-A9C8-5816B9AE0AE8}"/>
                </a:ext>
              </a:extLst>
            </p:cNvPr>
            <p:cNvSpPr>
              <a:spLocks noChangeShapeType="1"/>
            </p:cNvSpPr>
            <p:nvPr/>
          </p:nvSpPr>
          <p:spPr bwMode="auto">
            <a:xfrm flipV="1">
              <a:off x="4110" y="1104"/>
              <a:ext cx="0" cy="96"/>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1" name="AutoShape 10">
              <a:extLst>
                <a:ext uri="{FF2B5EF4-FFF2-40B4-BE49-F238E27FC236}">
                  <a16:creationId xmlns:a16="http://schemas.microsoft.com/office/drawing/2014/main" id="{0F782794-BF0C-E841-7535-F0CA0C8AF4B3}"/>
                </a:ext>
              </a:extLst>
            </p:cNvPr>
            <p:cNvSpPr>
              <a:spLocks noChangeArrowheads="1"/>
            </p:cNvSpPr>
            <p:nvPr/>
          </p:nvSpPr>
          <p:spPr bwMode="auto">
            <a:xfrm>
              <a:off x="3822" y="960"/>
              <a:ext cx="624" cy="187"/>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cxnSp>
          <p:nvCxnSpPr>
            <p:cNvPr id="12" name="AutoShape 11">
              <a:extLst>
                <a:ext uri="{FF2B5EF4-FFF2-40B4-BE49-F238E27FC236}">
                  <a16:creationId xmlns:a16="http://schemas.microsoft.com/office/drawing/2014/main" id="{6F0C2B88-6BF2-47C9-29CA-B4987D9930F2}"/>
                </a:ext>
              </a:extLst>
            </p:cNvPr>
            <p:cNvCxnSpPr>
              <a:cxnSpLocks noChangeShapeType="1"/>
            </p:cNvCxnSpPr>
            <p:nvPr/>
          </p:nvCxnSpPr>
          <p:spPr bwMode="auto">
            <a:xfrm rot="5400000" flipV="1">
              <a:off x="4648" y="1804"/>
              <a:ext cx="5" cy="672"/>
            </a:xfrm>
            <a:prstGeom prst="bentConnector3">
              <a:avLst>
                <a:gd name="adj1" fmla="val -3300000"/>
              </a:avLst>
            </a:prstGeom>
            <a:noFill/>
            <a:ln w="22225">
              <a:solidFill>
                <a:srgbClr val="C00000"/>
              </a:solidFill>
              <a:miter lim="800000"/>
              <a:headEnd/>
              <a:tailEnd/>
            </a:ln>
            <a:extLst>
              <a:ext uri="{909E8E84-426E-40DD-AFC4-6F175D3DCCD1}">
                <a14:hiddenFill xmlns:a14="http://schemas.microsoft.com/office/drawing/2010/main">
                  <a:noFill/>
                </a14:hiddenFill>
              </a:ext>
            </a:extLst>
          </p:spPr>
        </p:cxnSp>
        <p:sp>
          <p:nvSpPr>
            <p:cNvPr id="13" name="AutoShape 12">
              <a:extLst>
                <a:ext uri="{FF2B5EF4-FFF2-40B4-BE49-F238E27FC236}">
                  <a16:creationId xmlns:a16="http://schemas.microsoft.com/office/drawing/2014/main" id="{3FD42D0D-E360-8EED-88EE-5E24A186DC55}"/>
                </a:ext>
              </a:extLst>
            </p:cNvPr>
            <p:cNvSpPr>
              <a:spLocks noChangeArrowheads="1"/>
            </p:cNvSpPr>
            <p:nvPr/>
          </p:nvSpPr>
          <p:spPr bwMode="auto">
            <a:xfrm>
              <a:off x="4110" y="2016"/>
              <a:ext cx="432" cy="187"/>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sp>
          <p:nvSpPr>
            <p:cNvPr id="14" name="Line 13">
              <a:extLst>
                <a:ext uri="{FF2B5EF4-FFF2-40B4-BE49-F238E27FC236}">
                  <a16:creationId xmlns:a16="http://schemas.microsoft.com/office/drawing/2014/main" id="{04FA2EBF-C787-91C3-B317-199E6628EB6D}"/>
                </a:ext>
              </a:extLst>
            </p:cNvPr>
            <p:cNvSpPr>
              <a:spLocks noChangeShapeType="1"/>
            </p:cNvSpPr>
            <p:nvPr/>
          </p:nvSpPr>
          <p:spPr bwMode="auto">
            <a:xfrm flipV="1">
              <a:off x="4638" y="1872"/>
              <a:ext cx="0" cy="96"/>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AutoShape 14">
              <a:extLst>
                <a:ext uri="{FF2B5EF4-FFF2-40B4-BE49-F238E27FC236}">
                  <a16:creationId xmlns:a16="http://schemas.microsoft.com/office/drawing/2014/main" id="{97C12F4D-42CD-00BD-CCA9-F78100A53D25}"/>
                </a:ext>
              </a:extLst>
            </p:cNvPr>
            <p:cNvSpPr>
              <a:spLocks noChangeArrowheads="1"/>
            </p:cNvSpPr>
            <p:nvPr/>
          </p:nvSpPr>
          <p:spPr bwMode="auto">
            <a:xfrm>
              <a:off x="4350" y="1728"/>
              <a:ext cx="624" cy="187"/>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cxnSp>
          <p:nvCxnSpPr>
            <p:cNvPr id="16" name="AutoShape 15">
              <a:extLst>
                <a:ext uri="{FF2B5EF4-FFF2-40B4-BE49-F238E27FC236}">
                  <a16:creationId xmlns:a16="http://schemas.microsoft.com/office/drawing/2014/main" id="{BEF2999A-98B7-D617-5F64-29CB2B357762}"/>
                </a:ext>
              </a:extLst>
            </p:cNvPr>
            <p:cNvCxnSpPr>
              <a:cxnSpLocks noChangeShapeType="1"/>
            </p:cNvCxnSpPr>
            <p:nvPr/>
          </p:nvCxnSpPr>
          <p:spPr bwMode="auto">
            <a:xfrm rot="5400000" flipV="1">
              <a:off x="4982" y="2231"/>
              <a:ext cx="2" cy="432"/>
            </a:xfrm>
            <a:prstGeom prst="bentConnector3">
              <a:avLst>
                <a:gd name="adj1" fmla="val -8150000"/>
              </a:avLst>
            </a:prstGeom>
            <a:noFill/>
            <a:ln w="22225">
              <a:solidFill>
                <a:srgbClr val="C00000"/>
              </a:solidFill>
              <a:miter lim="800000"/>
              <a:headEnd/>
              <a:tailEnd/>
            </a:ln>
            <a:extLst>
              <a:ext uri="{909E8E84-426E-40DD-AFC4-6F175D3DCCD1}">
                <a14:hiddenFill xmlns:a14="http://schemas.microsoft.com/office/drawing/2010/main">
                  <a:noFill/>
                </a14:hiddenFill>
              </a:ext>
            </a:extLst>
          </p:spPr>
        </p:cxnSp>
        <p:sp>
          <p:nvSpPr>
            <p:cNvPr id="17" name="AutoShape 16">
              <a:extLst>
                <a:ext uri="{FF2B5EF4-FFF2-40B4-BE49-F238E27FC236}">
                  <a16:creationId xmlns:a16="http://schemas.microsoft.com/office/drawing/2014/main" id="{F47600E5-DF1E-13B8-E312-BD12F16CF023}"/>
                </a:ext>
              </a:extLst>
            </p:cNvPr>
            <p:cNvSpPr>
              <a:spLocks noChangeArrowheads="1"/>
            </p:cNvSpPr>
            <p:nvPr/>
          </p:nvSpPr>
          <p:spPr bwMode="auto">
            <a:xfrm>
              <a:off x="5040" y="2330"/>
              <a:ext cx="336" cy="166"/>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sp>
          <p:nvSpPr>
            <p:cNvPr id="18" name="AutoShape 17">
              <a:extLst>
                <a:ext uri="{FF2B5EF4-FFF2-40B4-BE49-F238E27FC236}">
                  <a16:creationId xmlns:a16="http://schemas.microsoft.com/office/drawing/2014/main" id="{FEE23F60-72EE-BEC1-CA0B-D6661649A0E3}"/>
                </a:ext>
              </a:extLst>
            </p:cNvPr>
            <p:cNvSpPr>
              <a:spLocks noChangeArrowheads="1"/>
            </p:cNvSpPr>
            <p:nvPr/>
          </p:nvSpPr>
          <p:spPr bwMode="auto">
            <a:xfrm>
              <a:off x="4608" y="2328"/>
              <a:ext cx="336" cy="166"/>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sp>
          <p:nvSpPr>
            <p:cNvPr id="19" name="Line 18">
              <a:extLst>
                <a:ext uri="{FF2B5EF4-FFF2-40B4-BE49-F238E27FC236}">
                  <a16:creationId xmlns:a16="http://schemas.microsoft.com/office/drawing/2014/main" id="{F3C7C8BD-CB26-1A61-5C7C-7A8C273FB463}"/>
                </a:ext>
              </a:extLst>
            </p:cNvPr>
            <p:cNvSpPr>
              <a:spLocks noChangeShapeType="1"/>
            </p:cNvSpPr>
            <p:nvPr/>
          </p:nvSpPr>
          <p:spPr bwMode="auto">
            <a:xfrm flipV="1">
              <a:off x="4986" y="2136"/>
              <a:ext cx="0" cy="144"/>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0" name="AutoShape 19">
              <a:extLst>
                <a:ext uri="{FF2B5EF4-FFF2-40B4-BE49-F238E27FC236}">
                  <a16:creationId xmlns:a16="http://schemas.microsoft.com/office/drawing/2014/main" id="{0EF28C93-39A6-0396-F8ED-672E8270028A}"/>
                </a:ext>
              </a:extLst>
            </p:cNvPr>
            <p:cNvSpPr>
              <a:spLocks noChangeArrowheads="1"/>
            </p:cNvSpPr>
            <p:nvPr/>
          </p:nvSpPr>
          <p:spPr bwMode="auto">
            <a:xfrm>
              <a:off x="4782" y="2021"/>
              <a:ext cx="432" cy="187"/>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a:solidFill>
                  <a:srgbClr val="1D3B59"/>
                </a:solidFill>
                <a:latin typeface="Arial" charset="0"/>
              </a:endParaRPr>
            </a:p>
          </p:txBody>
        </p:sp>
      </p:grpSp>
    </p:spTree>
    <p:extLst>
      <p:ext uri="{BB962C8B-B14F-4D97-AF65-F5344CB8AC3E}">
        <p14:creationId xmlns:p14="http://schemas.microsoft.com/office/powerpoint/2010/main" val="978950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694CC-9A62-47E6-515D-3AE65EA985CF}"/>
              </a:ext>
            </a:extLst>
          </p:cNvPr>
          <p:cNvSpPr>
            <a:spLocks noGrp="1"/>
          </p:cNvSpPr>
          <p:nvPr>
            <p:ph type="title"/>
          </p:nvPr>
        </p:nvSpPr>
        <p:spPr/>
        <p:txBody>
          <a:bodyPr/>
          <a:lstStyle/>
          <a:p>
            <a:r>
              <a:rPr lang="en-US" dirty="0"/>
              <a:t>ICS Structure</a:t>
            </a:r>
          </a:p>
        </p:txBody>
      </p:sp>
      <p:grpSp>
        <p:nvGrpSpPr>
          <p:cNvPr id="4" name="Group 3">
            <a:extLst>
              <a:ext uri="{FF2B5EF4-FFF2-40B4-BE49-F238E27FC236}">
                <a16:creationId xmlns:a16="http://schemas.microsoft.com/office/drawing/2014/main" id="{FE18247A-5807-6C35-FB54-51F4A461C0C1}"/>
              </a:ext>
            </a:extLst>
          </p:cNvPr>
          <p:cNvGrpSpPr/>
          <p:nvPr/>
        </p:nvGrpSpPr>
        <p:grpSpPr>
          <a:xfrm>
            <a:off x="1746586" y="389295"/>
            <a:ext cx="9009204" cy="6103580"/>
            <a:chOff x="2226147" y="648587"/>
            <a:chExt cx="9009204" cy="6103580"/>
          </a:xfrm>
        </p:grpSpPr>
        <p:graphicFrame>
          <p:nvGraphicFramePr>
            <p:cNvPr id="5" name="Diagram 4">
              <a:extLst>
                <a:ext uri="{FF2B5EF4-FFF2-40B4-BE49-F238E27FC236}">
                  <a16:creationId xmlns:a16="http://schemas.microsoft.com/office/drawing/2014/main" id="{65817B56-0DFE-F2D7-AD5F-81B4D460E32D}"/>
                </a:ext>
              </a:extLst>
            </p:cNvPr>
            <p:cNvGraphicFramePr/>
            <p:nvPr>
              <p:extLst>
                <p:ext uri="{D42A27DB-BD31-4B8C-83A1-F6EECF244321}">
                  <p14:modId xmlns:p14="http://schemas.microsoft.com/office/powerpoint/2010/main" val="1683807181"/>
                </p:ext>
              </p:extLst>
            </p:nvPr>
          </p:nvGraphicFramePr>
          <p:xfrm>
            <a:off x="2235200" y="648587"/>
            <a:ext cx="8940800" cy="61035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a:extLst>
                <a:ext uri="{FF2B5EF4-FFF2-40B4-BE49-F238E27FC236}">
                  <a16:creationId xmlns:a16="http://schemas.microsoft.com/office/drawing/2014/main" id="{B3DEFF80-AA60-30D1-D2F3-8268EDE8FD27}"/>
                </a:ext>
              </a:extLst>
            </p:cNvPr>
            <p:cNvSpPr/>
            <p:nvPr/>
          </p:nvSpPr>
          <p:spPr>
            <a:xfrm>
              <a:off x="7598508" y="1743740"/>
              <a:ext cx="3272590" cy="2858735"/>
            </a:xfrm>
            <a:prstGeom prst="rect">
              <a:avLst/>
            </a:prstGeom>
            <a:noFill/>
            <a:ln w="19050">
              <a:solidFill>
                <a:srgbClr val="0A5EC0"/>
              </a:solidFill>
              <a:prstDash val="dash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45416325-1CE4-48AE-FFE1-C7CE01B2DBDF}"/>
                </a:ext>
              </a:extLst>
            </p:cNvPr>
            <p:cNvSpPr txBox="1"/>
            <p:nvPr/>
          </p:nvSpPr>
          <p:spPr>
            <a:xfrm>
              <a:off x="8219748" y="1541696"/>
              <a:ext cx="1904887" cy="369332"/>
            </a:xfrm>
            <a:prstGeom prst="rect">
              <a:avLst/>
            </a:prstGeom>
            <a:solidFill>
              <a:schemeClr val="bg1"/>
            </a:solidFill>
          </p:spPr>
          <p:txBody>
            <a:bodyPr wrap="square" rtlCol="0">
              <a:spAutoFit/>
            </a:bodyPr>
            <a:lstStyle/>
            <a:p>
              <a:pPr algn="ctr"/>
              <a:r>
                <a:rPr lang="en-US" b="1" dirty="0">
                  <a:solidFill>
                    <a:schemeClr val="bg1">
                      <a:lumMod val="50000"/>
                    </a:schemeClr>
                  </a:solidFill>
                </a:rPr>
                <a:t>Command Staff</a:t>
              </a:r>
            </a:p>
          </p:txBody>
        </p:sp>
        <p:sp>
          <p:nvSpPr>
            <p:cNvPr id="8" name="Rectangle 7">
              <a:extLst>
                <a:ext uri="{FF2B5EF4-FFF2-40B4-BE49-F238E27FC236}">
                  <a16:creationId xmlns:a16="http://schemas.microsoft.com/office/drawing/2014/main" id="{7C0D5B38-9ACA-5904-A234-87AE5F05AAAC}"/>
                </a:ext>
              </a:extLst>
            </p:cNvPr>
            <p:cNvSpPr/>
            <p:nvPr/>
          </p:nvSpPr>
          <p:spPr>
            <a:xfrm>
              <a:off x="2226147" y="4771632"/>
              <a:ext cx="9009204" cy="1530416"/>
            </a:xfrm>
            <a:prstGeom prst="rect">
              <a:avLst/>
            </a:prstGeom>
            <a:noFill/>
            <a:ln w="19050">
              <a:solidFill>
                <a:srgbClr val="0A5EC0"/>
              </a:solidFill>
              <a:prstDash val="dashDo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5D46A458-684C-DDB5-F697-468297FF4FC2}"/>
                </a:ext>
              </a:extLst>
            </p:cNvPr>
            <p:cNvSpPr txBox="1"/>
            <p:nvPr/>
          </p:nvSpPr>
          <p:spPr>
            <a:xfrm>
              <a:off x="5891034" y="6117382"/>
              <a:ext cx="1629131" cy="369332"/>
            </a:xfrm>
            <a:prstGeom prst="rect">
              <a:avLst/>
            </a:prstGeom>
            <a:solidFill>
              <a:schemeClr val="bg1"/>
            </a:solidFill>
          </p:spPr>
          <p:txBody>
            <a:bodyPr wrap="square" rtlCol="0">
              <a:spAutoFit/>
            </a:bodyPr>
            <a:lstStyle/>
            <a:p>
              <a:pPr algn="ctr"/>
              <a:r>
                <a:rPr lang="en-US" b="1" dirty="0">
                  <a:solidFill>
                    <a:schemeClr val="bg1">
                      <a:lumMod val="50000"/>
                    </a:schemeClr>
                  </a:solidFill>
                </a:rPr>
                <a:t>General Staff</a:t>
              </a:r>
            </a:p>
          </p:txBody>
        </p:sp>
      </p:grpSp>
    </p:spTree>
    <p:extLst>
      <p:ext uri="{BB962C8B-B14F-4D97-AF65-F5344CB8AC3E}">
        <p14:creationId xmlns:p14="http://schemas.microsoft.com/office/powerpoint/2010/main" val="33262948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ABE83-1929-A048-480C-7CA89C4A59DB}"/>
              </a:ext>
            </a:extLst>
          </p:cNvPr>
          <p:cNvSpPr>
            <a:spLocks noGrp="1"/>
          </p:cNvSpPr>
          <p:nvPr>
            <p:ph type="title"/>
          </p:nvPr>
        </p:nvSpPr>
        <p:spPr/>
        <p:txBody>
          <a:bodyPr/>
          <a:lstStyle/>
          <a:p>
            <a:r>
              <a:rPr lang="en-US" dirty="0"/>
              <a:t>ICS Structure </a:t>
            </a:r>
            <a:r>
              <a:rPr lang="en-US" i="1" dirty="0"/>
              <a:t>(cont.)</a:t>
            </a:r>
          </a:p>
        </p:txBody>
      </p:sp>
      <p:sp>
        <p:nvSpPr>
          <p:cNvPr id="3" name="Content Placeholder 2">
            <a:extLst>
              <a:ext uri="{FF2B5EF4-FFF2-40B4-BE49-F238E27FC236}">
                <a16:creationId xmlns:a16="http://schemas.microsoft.com/office/drawing/2014/main" id="{82A641E3-3EF0-9B1C-FABE-12F0D588E7B3}"/>
              </a:ext>
            </a:extLst>
          </p:cNvPr>
          <p:cNvSpPr>
            <a:spLocks noGrp="1"/>
          </p:cNvSpPr>
          <p:nvPr>
            <p:ph idx="1"/>
          </p:nvPr>
        </p:nvSpPr>
        <p:spPr>
          <a:xfrm>
            <a:off x="1148576" y="1825625"/>
            <a:ext cx="7991924" cy="4351338"/>
          </a:xfrm>
        </p:spPr>
        <p:txBody>
          <a:bodyPr/>
          <a:lstStyle/>
          <a:p>
            <a:pPr marL="0" indent="0">
              <a:buNone/>
            </a:pPr>
            <a:r>
              <a:rPr lang="en-US" b="1" dirty="0"/>
              <a:t>Differs from day-to-day </a:t>
            </a:r>
            <a:r>
              <a:rPr lang="en-US" dirty="0"/>
              <a:t>organizational structures and positions by:</a:t>
            </a:r>
            <a:r>
              <a:rPr lang="en-US" dirty="0">
                <a:solidFill>
                  <a:srgbClr val="92D050"/>
                </a:solidFill>
              </a:rPr>
              <a:t> </a:t>
            </a:r>
          </a:p>
          <a:p>
            <a:pPr lvl="1" indent="-452120">
              <a:buFont typeface="Arial" charset="0"/>
              <a:buChar char="•"/>
            </a:pPr>
            <a:r>
              <a:rPr lang="en-US" dirty="0"/>
              <a:t>Using unique ICS position titles &amp; organizational structures. </a:t>
            </a:r>
            <a:endParaRPr lang="en-US" dirty="0">
              <a:cs typeface="Arial"/>
            </a:endParaRPr>
          </a:p>
          <a:p>
            <a:pPr lvl="1" indent="-452120">
              <a:buFont typeface="Arial" charset="0"/>
              <a:buChar char="•"/>
            </a:pPr>
            <a:r>
              <a:rPr lang="en-US" dirty="0"/>
              <a:t>Assigning personnel based on </a:t>
            </a:r>
            <a:r>
              <a:rPr lang="en-US" b="1" dirty="0">
                <a:solidFill>
                  <a:srgbClr val="FF0000"/>
                </a:solidFill>
              </a:rPr>
              <a:t>expertise, not rank</a:t>
            </a:r>
            <a:r>
              <a:rPr lang="en-US" dirty="0"/>
              <a:t>.</a:t>
            </a:r>
            <a:r>
              <a:rPr lang="en-US" dirty="0">
                <a:solidFill>
                  <a:srgbClr val="92D050"/>
                </a:solidFill>
              </a:rPr>
              <a:t> </a:t>
            </a:r>
            <a:r>
              <a:rPr lang="en-US" dirty="0"/>
              <a:t> For example, a director </a:t>
            </a:r>
            <a:r>
              <a:rPr lang="en-US" u="sng" dirty="0"/>
              <a:t>may not hold that title</a:t>
            </a:r>
            <a:r>
              <a:rPr lang="en-US" dirty="0"/>
              <a:t> when deployed under an ICS structure.</a:t>
            </a:r>
            <a:endParaRPr lang="en-US" dirty="0">
              <a:cs typeface="Arial"/>
            </a:endParaRPr>
          </a:p>
          <a:p>
            <a:pPr lvl="1" indent="-452120">
              <a:buFont typeface="Arial" charset="0"/>
              <a:buChar char="•"/>
            </a:pPr>
            <a:r>
              <a:rPr lang="en-US" dirty="0"/>
              <a:t>Do not use </a:t>
            </a:r>
            <a:r>
              <a:rPr lang="en-US" b="1" dirty="0"/>
              <a:t>nonstandard titles </a:t>
            </a:r>
            <a:r>
              <a:rPr lang="en-US" dirty="0"/>
              <a:t>or hybrid positions.  These titles may be unrecognizable to assisting or cooperating personnel. </a:t>
            </a:r>
            <a:endParaRPr lang="en-US" dirty="0">
              <a:cs typeface="Arial"/>
            </a:endParaRPr>
          </a:p>
          <a:p>
            <a:endParaRPr lang="en-US" dirty="0"/>
          </a:p>
        </p:txBody>
      </p:sp>
      <p:grpSp>
        <p:nvGrpSpPr>
          <p:cNvPr id="4" name="Group 18" descr="Graphic:  A blank organization chart with three levels.">
            <a:extLst>
              <a:ext uri="{FF2B5EF4-FFF2-40B4-BE49-F238E27FC236}">
                <a16:creationId xmlns:a16="http://schemas.microsoft.com/office/drawing/2014/main" id="{947A8883-A9FE-892D-DEB1-07853F510E9B}"/>
              </a:ext>
            </a:extLst>
          </p:cNvPr>
          <p:cNvGrpSpPr>
            <a:grpSpLocks/>
          </p:cNvGrpSpPr>
          <p:nvPr/>
        </p:nvGrpSpPr>
        <p:grpSpPr bwMode="auto">
          <a:xfrm>
            <a:off x="9140500" y="2421160"/>
            <a:ext cx="2491249" cy="2015680"/>
            <a:chOff x="4246" y="2704"/>
            <a:chExt cx="1274" cy="856"/>
          </a:xfrm>
        </p:grpSpPr>
        <p:sp>
          <p:nvSpPr>
            <p:cNvPr id="5" name="Line 17">
              <a:extLst>
                <a:ext uri="{FF2B5EF4-FFF2-40B4-BE49-F238E27FC236}">
                  <a16:creationId xmlns:a16="http://schemas.microsoft.com/office/drawing/2014/main" id="{3DC18E1C-4556-B713-09BF-B7CC0CD0D191}"/>
                </a:ext>
              </a:extLst>
            </p:cNvPr>
            <p:cNvSpPr>
              <a:spLocks noChangeShapeType="1"/>
            </p:cNvSpPr>
            <p:nvPr/>
          </p:nvSpPr>
          <p:spPr bwMode="auto">
            <a:xfrm flipV="1">
              <a:off x="5113" y="3198"/>
              <a:ext cx="0" cy="121"/>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cxnSp>
          <p:nvCxnSpPr>
            <p:cNvPr id="6" name="AutoShape 4">
              <a:extLst>
                <a:ext uri="{FF2B5EF4-FFF2-40B4-BE49-F238E27FC236}">
                  <a16:creationId xmlns:a16="http://schemas.microsoft.com/office/drawing/2014/main" id="{25A948D7-2A07-E816-6A34-9C149D84C63F}"/>
                </a:ext>
              </a:extLst>
            </p:cNvPr>
            <p:cNvCxnSpPr>
              <a:cxnSpLocks noChangeShapeType="1"/>
            </p:cNvCxnSpPr>
            <p:nvPr/>
          </p:nvCxnSpPr>
          <p:spPr bwMode="auto">
            <a:xfrm rot="5400000" flipV="1">
              <a:off x="4788" y="2807"/>
              <a:ext cx="5" cy="677"/>
            </a:xfrm>
            <a:prstGeom prst="bentConnector3">
              <a:avLst>
                <a:gd name="adj1" fmla="val -3300000"/>
              </a:avLst>
            </a:prstGeom>
            <a:noFill/>
            <a:ln w="22225">
              <a:solidFill>
                <a:srgbClr val="C00000"/>
              </a:solidFill>
              <a:miter lim="800000"/>
              <a:headEnd/>
              <a:tailEnd/>
            </a:ln>
            <a:extLst>
              <a:ext uri="{909E8E84-426E-40DD-AFC4-6F175D3DCCD1}">
                <a14:hiddenFill xmlns:a14="http://schemas.microsoft.com/office/drawing/2010/main">
                  <a:noFill/>
                </a14:hiddenFill>
              </a:ext>
            </a:extLst>
          </p:spPr>
        </p:cxnSp>
        <p:sp>
          <p:nvSpPr>
            <p:cNvPr id="7" name="AutoShape 5">
              <a:extLst>
                <a:ext uri="{FF2B5EF4-FFF2-40B4-BE49-F238E27FC236}">
                  <a16:creationId xmlns:a16="http://schemas.microsoft.com/office/drawing/2014/main" id="{64B5A8D9-4AD3-A649-1BEA-04A267FB19C1}"/>
                </a:ext>
              </a:extLst>
            </p:cNvPr>
            <p:cNvSpPr>
              <a:spLocks noChangeArrowheads="1"/>
            </p:cNvSpPr>
            <p:nvPr/>
          </p:nvSpPr>
          <p:spPr bwMode="auto">
            <a:xfrm>
              <a:off x="4246" y="3013"/>
              <a:ext cx="435" cy="201"/>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dirty="0">
                <a:solidFill>
                  <a:srgbClr val="1D3B59"/>
                </a:solidFill>
                <a:latin typeface="Arial Unicode MS" pitchFamily="34" charset="-128"/>
              </a:endParaRPr>
            </a:p>
          </p:txBody>
        </p:sp>
        <p:sp>
          <p:nvSpPr>
            <p:cNvPr id="8" name="Line 6">
              <a:extLst>
                <a:ext uri="{FF2B5EF4-FFF2-40B4-BE49-F238E27FC236}">
                  <a16:creationId xmlns:a16="http://schemas.microsoft.com/office/drawing/2014/main" id="{A7032BEC-102F-57D1-C5DC-369E8D7A2C25}"/>
                </a:ext>
              </a:extLst>
            </p:cNvPr>
            <p:cNvSpPr>
              <a:spLocks noChangeShapeType="1"/>
            </p:cNvSpPr>
            <p:nvPr/>
          </p:nvSpPr>
          <p:spPr bwMode="auto">
            <a:xfrm flipV="1">
              <a:off x="4777" y="2859"/>
              <a:ext cx="0" cy="121"/>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9" name="AutoShape 7">
              <a:extLst>
                <a:ext uri="{FF2B5EF4-FFF2-40B4-BE49-F238E27FC236}">
                  <a16:creationId xmlns:a16="http://schemas.microsoft.com/office/drawing/2014/main" id="{3ADB0CD1-92DB-D482-574B-25FFDAA12BD2}"/>
                </a:ext>
              </a:extLst>
            </p:cNvPr>
            <p:cNvSpPr>
              <a:spLocks noChangeArrowheads="1"/>
            </p:cNvSpPr>
            <p:nvPr/>
          </p:nvSpPr>
          <p:spPr bwMode="auto">
            <a:xfrm>
              <a:off x="4488" y="2704"/>
              <a:ext cx="627" cy="201"/>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dirty="0">
                <a:solidFill>
                  <a:srgbClr val="1D3B59"/>
                </a:solidFill>
                <a:latin typeface="Arial Unicode MS" pitchFamily="34" charset="-128"/>
              </a:endParaRPr>
            </a:p>
          </p:txBody>
        </p:sp>
        <p:cxnSp>
          <p:nvCxnSpPr>
            <p:cNvPr id="10" name="AutoShape 8">
              <a:extLst>
                <a:ext uri="{FF2B5EF4-FFF2-40B4-BE49-F238E27FC236}">
                  <a16:creationId xmlns:a16="http://schemas.microsoft.com/office/drawing/2014/main" id="{D44E86D8-2639-6655-3485-CF8BAE47D371}"/>
                </a:ext>
              </a:extLst>
            </p:cNvPr>
            <p:cNvCxnSpPr>
              <a:cxnSpLocks noChangeShapeType="1"/>
            </p:cNvCxnSpPr>
            <p:nvPr/>
          </p:nvCxnSpPr>
          <p:spPr bwMode="auto">
            <a:xfrm rot="5400000" flipV="1">
              <a:off x="5123" y="3285"/>
              <a:ext cx="3" cy="435"/>
            </a:xfrm>
            <a:prstGeom prst="bentConnector3">
              <a:avLst>
                <a:gd name="adj1" fmla="val -6233333"/>
              </a:avLst>
            </a:prstGeom>
            <a:noFill/>
            <a:ln w="22225">
              <a:solidFill>
                <a:srgbClr val="C00000"/>
              </a:solidFill>
              <a:miter lim="800000"/>
              <a:headEnd/>
              <a:tailEnd/>
            </a:ln>
            <a:extLst>
              <a:ext uri="{909E8E84-426E-40DD-AFC4-6F175D3DCCD1}">
                <a14:hiddenFill xmlns:a14="http://schemas.microsoft.com/office/drawing/2010/main">
                  <a:noFill/>
                </a14:hiddenFill>
              </a:ext>
            </a:extLst>
          </p:spPr>
        </p:cxnSp>
        <p:sp>
          <p:nvSpPr>
            <p:cNvPr id="11" name="AutoShape 9">
              <a:extLst>
                <a:ext uri="{FF2B5EF4-FFF2-40B4-BE49-F238E27FC236}">
                  <a16:creationId xmlns:a16="http://schemas.microsoft.com/office/drawing/2014/main" id="{013522BD-A620-4377-8CB8-351519AE272A}"/>
                </a:ext>
              </a:extLst>
            </p:cNvPr>
            <p:cNvSpPr>
              <a:spLocks noChangeArrowheads="1"/>
            </p:cNvSpPr>
            <p:nvPr/>
          </p:nvSpPr>
          <p:spPr bwMode="auto">
            <a:xfrm>
              <a:off x="5182" y="3382"/>
              <a:ext cx="338" cy="178"/>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dirty="0">
                <a:solidFill>
                  <a:srgbClr val="1D3B59"/>
                </a:solidFill>
                <a:latin typeface="Arial Unicode MS" pitchFamily="34" charset="-128"/>
              </a:endParaRPr>
            </a:p>
          </p:txBody>
        </p:sp>
        <p:sp>
          <p:nvSpPr>
            <p:cNvPr id="12" name="AutoShape 10">
              <a:extLst>
                <a:ext uri="{FF2B5EF4-FFF2-40B4-BE49-F238E27FC236}">
                  <a16:creationId xmlns:a16="http://schemas.microsoft.com/office/drawing/2014/main" id="{3FF674E7-5C9A-290C-3D7F-6C6D6BF005FA}"/>
                </a:ext>
              </a:extLst>
            </p:cNvPr>
            <p:cNvSpPr>
              <a:spLocks noChangeArrowheads="1"/>
            </p:cNvSpPr>
            <p:nvPr/>
          </p:nvSpPr>
          <p:spPr bwMode="auto">
            <a:xfrm>
              <a:off x="4747" y="3380"/>
              <a:ext cx="338" cy="178"/>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dirty="0">
                <a:solidFill>
                  <a:srgbClr val="1D3B59"/>
                </a:solidFill>
                <a:latin typeface="Arial Unicode MS" pitchFamily="34" charset="-128"/>
              </a:endParaRPr>
            </a:p>
          </p:txBody>
        </p:sp>
        <p:sp>
          <p:nvSpPr>
            <p:cNvPr id="13" name="AutoShape 12">
              <a:extLst>
                <a:ext uri="{FF2B5EF4-FFF2-40B4-BE49-F238E27FC236}">
                  <a16:creationId xmlns:a16="http://schemas.microsoft.com/office/drawing/2014/main" id="{59AC813A-213E-F759-6280-9746C92133B8}"/>
                </a:ext>
              </a:extLst>
            </p:cNvPr>
            <p:cNvSpPr>
              <a:spLocks noChangeArrowheads="1"/>
            </p:cNvSpPr>
            <p:nvPr/>
          </p:nvSpPr>
          <p:spPr bwMode="auto">
            <a:xfrm>
              <a:off x="4890" y="3018"/>
              <a:ext cx="459" cy="209"/>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nSpc>
                  <a:spcPct val="85000"/>
                </a:lnSpc>
                <a:defRPr/>
              </a:pPr>
              <a:endParaRPr lang="en-US" sz="1400" b="1" dirty="0">
                <a:solidFill>
                  <a:srgbClr val="1D3B59"/>
                </a:solidFill>
                <a:latin typeface="Arial Unicode MS" pitchFamily="34" charset="-128"/>
              </a:endParaRPr>
            </a:p>
          </p:txBody>
        </p:sp>
      </p:grpSp>
    </p:spTree>
    <p:extLst>
      <p:ext uri="{BB962C8B-B14F-4D97-AF65-F5344CB8AC3E}">
        <p14:creationId xmlns:p14="http://schemas.microsoft.com/office/powerpoint/2010/main" val="857658361"/>
      </p:ext>
    </p:extLst>
  </p:cSld>
  <p:clrMapOvr>
    <a:masterClrMapping/>
  </p:clrMapOvr>
  <p:transition spd="slow">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6F227-581B-5997-040E-87D7E601CAF4}"/>
              </a:ext>
            </a:extLst>
          </p:cNvPr>
          <p:cNvSpPr>
            <a:spLocks noGrp="1"/>
          </p:cNvSpPr>
          <p:nvPr>
            <p:ph type="title"/>
          </p:nvPr>
        </p:nvSpPr>
        <p:spPr/>
        <p:txBody>
          <a:bodyPr/>
          <a:lstStyle/>
          <a:p>
            <a:r>
              <a:rPr lang="en-US" dirty="0"/>
              <a:t>Manageable Span of Control</a:t>
            </a:r>
          </a:p>
        </p:txBody>
      </p:sp>
      <p:sp>
        <p:nvSpPr>
          <p:cNvPr id="3" name="Content Placeholder 2">
            <a:extLst>
              <a:ext uri="{FF2B5EF4-FFF2-40B4-BE49-F238E27FC236}">
                <a16:creationId xmlns:a16="http://schemas.microsoft.com/office/drawing/2014/main" id="{004D6DFB-E8D1-C97A-63E8-0D65C0775087}"/>
              </a:ext>
            </a:extLst>
          </p:cNvPr>
          <p:cNvSpPr>
            <a:spLocks noGrp="1"/>
          </p:cNvSpPr>
          <p:nvPr>
            <p:ph idx="1"/>
          </p:nvPr>
        </p:nvSpPr>
        <p:spPr/>
        <p:txBody>
          <a:bodyPr>
            <a:normAutofit lnSpcReduction="10000"/>
          </a:bodyPr>
          <a:lstStyle/>
          <a:p>
            <a:pPr marL="461645" indent="-461645">
              <a:buFont typeface="Arial" panose="020B0604020202020204" pitchFamily="34" charset="0"/>
              <a:buChar char="•"/>
            </a:pPr>
            <a:r>
              <a:rPr lang="en-US" dirty="0"/>
              <a:t>Key to effective and efficient incident management.</a:t>
            </a:r>
            <a:endParaRPr lang="en-US" dirty="0">
              <a:cs typeface="Arial"/>
            </a:endParaRPr>
          </a:p>
          <a:p>
            <a:pPr marL="461645" indent="-461645">
              <a:buFont typeface="Arial" panose="020B0604020202020204" pitchFamily="34" charset="0"/>
              <a:buChar char="•"/>
            </a:pPr>
            <a:r>
              <a:rPr lang="en-US" dirty="0"/>
              <a:t>Pertains to the number of individuals or resources that one supervisor can manage effectively during an incident.</a:t>
            </a:r>
            <a:endParaRPr lang="en-US" dirty="0">
              <a:cs typeface="Arial"/>
            </a:endParaRPr>
          </a:p>
          <a:p>
            <a:pPr marL="461645" indent="-461645">
              <a:spcBef>
                <a:spcPct val="30000"/>
              </a:spcBef>
              <a:buFont typeface="Arial" panose="020B0604020202020204" pitchFamily="34" charset="0"/>
              <a:buChar char="•"/>
            </a:pPr>
            <a:r>
              <a:rPr lang="en-US" dirty="0"/>
              <a:t>Optimal is </a:t>
            </a:r>
            <a:r>
              <a:rPr lang="en-US" b="1" dirty="0"/>
              <a:t>one to five</a:t>
            </a:r>
            <a:r>
              <a:rPr lang="en-US" dirty="0"/>
              <a:t> subordinates.</a:t>
            </a:r>
          </a:p>
          <a:p>
            <a:pPr marL="461645" indent="-461645">
              <a:spcBef>
                <a:spcPct val="30000"/>
              </a:spcBef>
              <a:buFont typeface="Arial" panose="020B0604020202020204" pitchFamily="34" charset="0"/>
              <a:buChar char="•"/>
            </a:pPr>
            <a:r>
              <a:rPr lang="en-US" dirty="0"/>
              <a:t>May vary based on:</a:t>
            </a:r>
          </a:p>
          <a:p>
            <a:pPr marL="918845" lvl="1" indent="-461645">
              <a:spcBef>
                <a:spcPct val="30000"/>
              </a:spcBef>
            </a:pPr>
            <a:r>
              <a:rPr lang="en-US" sz="2800" dirty="0"/>
              <a:t>Type of incident</a:t>
            </a:r>
          </a:p>
          <a:p>
            <a:pPr marL="918845" lvl="1" indent="-461645">
              <a:spcBef>
                <a:spcPct val="30000"/>
              </a:spcBef>
            </a:pPr>
            <a:r>
              <a:rPr lang="en-US" sz="2800" dirty="0"/>
              <a:t>Nature of task</a:t>
            </a:r>
          </a:p>
          <a:p>
            <a:pPr marL="918845" lvl="1" indent="-461645">
              <a:spcBef>
                <a:spcPct val="30000"/>
              </a:spcBef>
            </a:pPr>
            <a:r>
              <a:rPr lang="en-US" sz="2800" dirty="0"/>
              <a:t>Existing hazards and safety factors</a:t>
            </a:r>
          </a:p>
          <a:p>
            <a:pPr marL="918845" lvl="1" indent="-461645">
              <a:spcBef>
                <a:spcPct val="30000"/>
              </a:spcBef>
            </a:pPr>
            <a:r>
              <a:rPr lang="en-US" sz="2800" dirty="0"/>
              <a:t>Distance between personnel and resources</a:t>
            </a:r>
          </a:p>
          <a:p>
            <a:endParaRPr lang="en-US" dirty="0"/>
          </a:p>
        </p:txBody>
      </p:sp>
      <p:grpSp>
        <p:nvGrpSpPr>
          <p:cNvPr id="4" name="Group 3" descr="Organization Chart&#10;Top Row:  Supervisor&#10;Second Row:  Resources One, Two and Three reporting to the Supervisor.">
            <a:extLst>
              <a:ext uri="{FF2B5EF4-FFF2-40B4-BE49-F238E27FC236}">
                <a16:creationId xmlns:a16="http://schemas.microsoft.com/office/drawing/2014/main" id="{0473BFEC-C900-3344-A445-FD133C93F396}"/>
              </a:ext>
            </a:extLst>
          </p:cNvPr>
          <p:cNvGrpSpPr/>
          <p:nvPr/>
        </p:nvGrpSpPr>
        <p:grpSpPr>
          <a:xfrm>
            <a:off x="7440775" y="3429000"/>
            <a:ext cx="4444290" cy="2175782"/>
            <a:chOff x="4038600" y="3162303"/>
            <a:chExt cx="4800600" cy="2133603"/>
          </a:xfrm>
        </p:grpSpPr>
        <p:cxnSp>
          <p:nvCxnSpPr>
            <p:cNvPr id="5" name="AutoShape 4">
              <a:extLst>
                <a:ext uri="{FF2B5EF4-FFF2-40B4-BE49-F238E27FC236}">
                  <a16:creationId xmlns:a16="http://schemas.microsoft.com/office/drawing/2014/main" id="{73AFF291-5EF2-4F07-8329-AF3A219AF623}"/>
                </a:ext>
              </a:extLst>
            </p:cNvPr>
            <p:cNvCxnSpPr>
              <a:cxnSpLocks noChangeShapeType="1"/>
            </p:cNvCxnSpPr>
            <p:nvPr/>
          </p:nvCxnSpPr>
          <p:spPr bwMode="auto">
            <a:xfrm rot="5400000" flipV="1">
              <a:off x="6408737" y="2674941"/>
              <a:ext cx="3175" cy="2992438"/>
            </a:xfrm>
            <a:prstGeom prst="bentConnector3">
              <a:avLst>
                <a:gd name="adj1" fmla="val -9100005"/>
              </a:avLst>
            </a:prstGeom>
            <a:noFill/>
            <a:ln w="22225">
              <a:solidFill>
                <a:srgbClr val="C00000"/>
              </a:solidFill>
              <a:miter lim="800000"/>
              <a:headEnd/>
              <a:tailEnd/>
            </a:ln>
            <a:extLst>
              <a:ext uri="{909E8E84-426E-40DD-AFC4-6F175D3DCCD1}">
                <a14:hiddenFill xmlns:a14="http://schemas.microsoft.com/office/drawing/2010/main">
                  <a:noFill/>
                </a14:hiddenFill>
              </a:ext>
            </a:extLst>
          </p:spPr>
        </p:cxnSp>
        <p:sp>
          <p:nvSpPr>
            <p:cNvPr id="6" name="Line 5">
              <a:extLst>
                <a:ext uri="{FF2B5EF4-FFF2-40B4-BE49-F238E27FC236}">
                  <a16:creationId xmlns:a16="http://schemas.microsoft.com/office/drawing/2014/main" id="{D1BC9259-5991-2BF8-9F60-D5AEEB413916}"/>
                </a:ext>
              </a:extLst>
            </p:cNvPr>
            <p:cNvSpPr>
              <a:spLocks noChangeShapeType="1"/>
            </p:cNvSpPr>
            <p:nvPr/>
          </p:nvSpPr>
          <p:spPr bwMode="auto">
            <a:xfrm>
              <a:off x="6400800" y="3543303"/>
              <a:ext cx="0" cy="1524001"/>
            </a:xfrm>
            <a:prstGeom prst="line">
              <a:avLst/>
            </a:prstGeom>
            <a:noFill/>
            <a:ln w="22225">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sz="2800"/>
            </a:p>
          </p:txBody>
        </p:sp>
        <p:sp>
          <p:nvSpPr>
            <p:cNvPr id="7" name="AutoShape 6" descr="&quot;&quot;">
              <a:extLst>
                <a:ext uri="{FF2B5EF4-FFF2-40B4-BE49-F238E27FC236}">
                  <a16:creationId xmlns:a16="http://schemas.microsoft.com/office/drawing/2014/main" id="{7F8B9F68-82D5-8B79-7090-1D24C684B51A}"/>
                </a:ext>
              </a:extLst>
            </p:cNvPr>
            <p:cNvSpPr>
              <a:spLocks noChangeArrowheads="1"/>
            </p:cNvSpPr>
            <p:nvPr/>
          </p:nvSpPr>
          <p:spPr bwMode="auto">
            <a:xfrm>
              <a:off x="5524500" y="4762505"/>
              <a:ext cx="1809750" cy="533401"/>
            </a:xfrm>
            <a:prstGeom prst="cube">
              <a:avLst>
                <a:gd name="adj" fmla="val 8333"/>
              </a:avLst>
            </a:prstGeom>
            <a:solidFill>
              <a:schemeClr val="bg1"/>
            </a:solidFill>
            <a:ln w="9525">
              <a:solidFill>
                <a:srgbClr val="C00000"/>
              </a:solidFill>
              <a:miter lim="800000"/>
              <a:headEnd/>
              <a:tailEnd/>
            </a:ln>
            <a:effectLst/>
          </p:spPr>
          <p:txBody>
            <a:bodyPr wrap="none" bIns="18288" anchor="ctr"/>
            <a:lstStyle/>
            <a:p>
              <a:pPr algn="ctr">
                <a:lnSpc>
                  <a:spcPct val="85000"/>
                </a:lnSpc>
                <a:defRPr/>
              </a:pPr>
              <a:r>
                <a:rPr lang="en-US" sz="2000" b="1" dirty="0">
                  <a:latin typeface="Arial" charset="0"/>
                </a:rPr>
                <a:t>Resource 2</a:t>
              </a:r>
            </a:p>
          </p:txBody>
        </p:sp>
        <p:sp>
          <p:nvSpPr>
            <p:cNvPr id="8" name="AutoShape 7" descr="&quot;&quot;&#10;">
              <a:extLst>
                <a:ext uri="{FF2B5EF4-FFF2-40B4-BE49-F238E27FC236}">
                  <a16:creationId xmlns:a16="http://schemas.microsoft.com/office/drawing/2014/main" id="{68BB6223-0AEC-8989-7A9C-C76C0E64DE75}"/>
                </a:ext>
              </a:extLst>
            </p:cNvPr>
            <p:cNvSpPr>
              <a:spLocks noChangeArrowheads="1"/>
            </p:cNvSpPr>
            <p:nvPr/>
          </p:nvSpPr>
          <p:spPr bwMode="auto">
            <a:xfrm>
              <a:off x="7029450" y="4048129"/>
              <a:ext cx="1809750" cy="533401"/>
            </a:xfrm>
            <a:prstGeom prst="cube">
              <a:avLst>
                <a:gd name="adj" fmla="val 11014"/>
              </a:avLst>
            </a:prstGeom>
            <a:solidFill>
              <a:schemeClr val="bg1"/>
            </a:solidFill>
            <a:ln w="9525">
              <a:solidFill>
                <a:srgbClr val="C00000"/>
              </a:solidFill>
              <a:miter lim="800000"/>
              <a:headEnd/>
              <a:tailEnd/>
            </a:ln>
            <a:effectLst/>
          </p:spPr>
          <p:txBody>
            <a:bodyPr wrap="none" bIns="18288" anchor="ctr"/>
            <a:lstStyle/>
            <a:p>
              <a:pPr algn="ctr">
                <a:lnSpc>
                  <a:spcPct val="85000"/>
                </a:lnSpc>
                <a:defRPr/>
              </a:pPr>
              <a:r>
                <a:rPr lang="en-US" sz="2000" b="1" dirty="0">
                  <a:latin typeface="Arial" charset="0"/>
                </a:rPr>
                <a:t>Resource 3</a:t>
              </a:r>
            </a:p>
          </p:txBody>
        </p:sp>
        <p:sp>
          <p:nvSpPr>
            <p:cNvPr id="9" name="AutoShape 8" descr="&quot;&quot;&#10;">
              <a:extLst>
                <a:ext uri="{FF2B5EF4-FFF2-40B4-BE49-F238E27FC236}">
                  <a16:creationId xmlns:a16="http://schemas.microsoft.com/office/drawing/2014/main" id="{B26F131A-61BE-5A17-42EB-00207A0F35C5}"/>
                </a:ext>
              </a:extLst>
            </p:cNvPr>
            <p:cNvSpPr>
              <a:spLocks noChangeArrowheads="1"/>
            </p:cNvSpPr>
            <p:nvPr/>
          </p:nvSpPr>
          <p:spPr bwMode="auto">
            <a:xfrm>
              <a:off x="4038600" y="4043366"/>
              <a:ext cx="1809750" cy="533401"/>
            </a:xfrm>
            <a:prstGeom prst="cube">
              <a:avLst>
                <a:gd name="adj" fmla="val 11310"/>
              </a:avLst>
            </a:prstGeom>
            <a:solidFill>
              <a:schemeClr val="bg1"/>
            </a:solidFill>
            <a:ln w="9525">
              <a:solidFill>
                <a:srgbClr val="C00000"/>
              </a:solidFill>
              <a:miter lim="800000"/>
              <a:headEnd/>
              <a:tailEnd/>
            </a:ln>
            <a:effectLst/>
          </p:spPr>
          <p:txBody>
            <a:bodyPr wrap="none" bIns="18288" anchor="ctr"/>
            <a:lstStyle/>
            <a:p>
              <a:pPr algn="ctr">
                <a:lnSpc>
                  <a:spcPct val="85000"/>
                </a:lnSpc>
                <a:defRPr/>
              </a:pPr>
              <a:r>
                <a:rPr lang="en-US" sz="2000" b="1" dirty="0">
                  <a:latin typeface="Arial" charset="0"/>
                </a:rPr>
                <a:t>Resource 1</a:t>
              </a:r>
            </a:p>
          </p:txBody>
        </p:sp>
        <p:sp>
          <p:nvSpPr>
            <p:cNvPr id="10" name="AutoShape 9" descr="&quot;&quot;">
              <a:extLst>
                <a:ext uri="{FF2B5EF4-FFF2-40B4-BE49-F238E27FC236}">
                  <a16:creationId xmlns:a16="http://schemas.microsoft.com/office/drawing/2014/main" id="{A9293F76-C6DA-ED38-658E-3C03EC86F2E4}"/>
                </a:ext>
              </a:extLst>
            </p:cNvPr>
            <p:cNvSpPr>
              <a:spLocks noChangeArrowheads="1"/>
            </p:cNvSpPr>
            <p:nvPr/>
          </p:nvSpPr>
          <p:spPr bwMode="gray">
            <a:xfrm>
              <a:off x="5543550" y="3162303"/>
              <a:ext cx="1790700" cy="533401"/>
            </a:xfrm>
            <a:prstGeom prst="cube">
              <a:avLst>
                <a:gd name="adj" fmla="val 11310"/>
              </a:avLst>
            </a:prstGeom>
            <a:solidFill>
              <a:srgbClr val="FFC000"/>
            </a:solidFill>
            <a:ln w="9525">
              <a:solidFill>
                <a:srgbClr val="C00000"/>
              </a:solidFill>
              <a:miter lim="800000"/>
              <a:headEnd/>
              <a:tailEnd/>
            </a:ln>
            <a:effectLst/>
          </p:spPr>
          <p:txBody>
            <a:bodyPr wrap="none" bIns="18288" anchor="ctr"/>
            <a:lstStyle/>
            <a:p>
              <a:pPr algn="ctr">
                <a:lnSpc>
                  <a:spcPct val="85000"/>
                </a:lnSpc>
                <a:defRPr/>
              </a:pPr>
              <a:r>
                <a:rPr lang="en-US" sz="2000" b="1" dirty="0">
                  <a:latin typeface="Arial" charset="0"/>
                </a:rPr>
                <a:t>Supervisor</a:t>
              </a:r>
            </a:p>
          </p:txBody>
        </p:sp>
      </p:grpSp>
    </p:spTree>
    <p:extLst>
      <p:ext uri="{BB962C8B-B14F-4D97-AF65-F5344CB8AC3E}">
        <p14:creationId xmlns:p14="http://schemas.microsoft.com/office/powerpoint/2010/main" val="793438985"/>
      </p:ext>
    </p:extLst>
  </p:cSld>
  <p:clrMapOvr>
    <a:masterClrMapping/>
  </p:clrMapOvr>
  <p:transition spd="slow">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5BD59-5357-DFD4-C848-FC97C8D7AE88}"/>
              </a:ext>
            </a:extLst>
          </p:cNvPr>
          <p:cNvSpPr>
            <a:spLocks noGrp="1"/>
          </p:cNvSpPr>
          <p:nvPr>
            <p:ph type="title"/>
          </p:nvPr>
        </p:nvSpPr>
        <p:spPr/>
        <p:txBody>
          <a:bodyPr/>
          <a:lstStyle/>
          <a:p>
            <a:r>
              <a:rPr lang="en-US" dirty="0"/>
              <a:t>Establish and Transfer of Command</a:t>
            </a:r>
          </a:p>
        </p:txBody>
      </p:sp>
      <p:sp>
        <p:nvSpPr>
          <p:cNvPr id="5" name="Content Placeholder 4">
            <a:extLst>
              <a:ext uri="{FF2B5EF4-FFF2-40B4-BE49-F238E27FC236}">
                <a16:creationId xmlns:a16="http://schemas.microsoft.com/office/drawing/2014/main" id="{365CDBDE-4781-C838-05F3-4D12784059CF}"/>
              </a:ext>
            </a:extLst>
          </p:cNvPr>
          <p:cNvSpPr>
            <a:spLocks noGrp="1"/>
          </p:cNvSpPr>
          <p:nvPr>
            <p:ph sz="half" idx="2"/>
          </p:nvPr>
        </p:nvSpPr>
        <p:spPr>
          <a:xfrm>
            <a:off x="5266944" y="1825625"/>
            <a:ext cx="6086856" cy="4351338"/>
          </a:xfrm>
        </p:spPr>
        <p:txBody>
          <a:bodyPr>
            <a:normAutofit fontScale="92500" lnSpcReduction="20000"/>
          </a:bodyPr>
          <a:lstStyle/>
          <a:p>
            <a:pPr marL="0" indent="0">
              <a:lnSpc>
                <a:spcPct val="90000"/>
              </a:lnSpc>
              <a:buNone/>
            </a:pPr>
            <a:r>
              <a:rPr lang="en-US" sz="2800" dirty="0"/>
              <a:t>Moves the responsibility for command from one Incident Commander to another.</a:t>
            </a:r>
          </a:p>
          <a:p>
            <a:pPr>
              <a:lnSpc>
                <a:spcPct val="90000"/>
              </a:lnSpc>
            </a:pPr>
            <a:r>
              <a:rPr lang="en-US" sz="2800" dirty="0"/>
              <a:t>A more qualified Incident Commander arrives. </a:t>
            </a:r>
          </a:p>
          <a:p>
            <a:pPr>
              <a:lnSpc>
                <a:spcPct val="90000"/>
              </a:lnSpc>
            </a:pPr>
            <a:r>
              <a:rPr lang="en-US" sz="2800" dirty="0"/>
              <a:t>A jurisdiction or agency is legally required to take command.</a:t>
            </a:r>
          </a:p>
          <a:p>
            <a:pPr>
              <a:lnSpc>
                <a:spcPct val="90000"/>
              </a:lnSpc>
            </a:pPr>
            <a:r>
              <a:rPr lang="en-US" sz="2800" dirty="0"/>
              <a:t>Incident complexity changes.</a:t>
            </a:r>
          </a:p>
          <a:p>
            <a:pPr>
              <a:lnSpc>
                <a:spcPct val="90000"/>
              </a:lnSpc>
            </a:pPr>
            <a:r>
              <a:rPr lang="en-US" sz="2800" dirty="0"/>
              <a:t>The current Incident Commander needs to rest. </a:t>
            </a:r>
          </a:p>
          <a:p>
            <a:pPr>
              <a:lnSpc>
                <a:spcPct val="90000"/>
              </a:lnSpc>
            </a:pPr>
            <a:r>
              <a:rPr lang="en-US" sz="2800" dirty="0"/>
              <a:t>Must include a transfer of command briefing (which may be oral, written, or both).</a:t>
            </a:r>
          </a:p>
        </p:txBody>
      </p:sp>
      <p:pic>
        <p:nvPicPr>
          <p:cNvPr id="6" name="Content Placeholder 5" descr="Image:  Two FEMA communication responders going over ICS processes.">
            <a:extLst>
              <a:ext uri="{FF2B5EF4-FFF2-40B4-BE49-F238E27FC236}">
                <a16:creationId xmlns:a16="http://schemas.microsoft.com/office/drawing/2014/main" id="{CF384582-EDE1-9AB3-C398-F8330CB3BD4A}"/>
              </a:ext>
            </a:extLst>
          </p:cNvPr>
          <p:cNvPicPr>
            <a:picLocks noGrp="1" noChangeAspect="1"/>
          </p:cNvPicPr>
          <p:nvPr>
            <p:ph sz="half" idx="1"/>
          </p:nvPr>
        </p:nvPicPr>
        <p:blipFill>
          <a:blip r:embed="rId2"/>
          <a:stretch>
            <a:fillRect/>
          </a:stretch>
        </p:blipFill>
        <p:spPr>
          <a:xfrm>
            <a:off x="1384554" y="1825625"/>
            <a:ext cx="3162300" cy="3949700"/>
          </a:xfrm>
          <a:prstGeom prst="rect">
            <a:avLst/>
          </a:prstGeom>
          <a:noFill/>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67771829"/>
      </p:ext>
    </p:extLst>
  </p:cSld>
  <p:clrMapOvr>
    <a:masterClrMapping/>
  </p:clrMapOvr>
  <p:transition spd="slow">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A4B99-1C55-25E3-56EB-E7A5AC7A127D}"/>
              </a:ext>
            </a:extLst>
          </p:cNvPr>
          <p:cNvSpPr>
            <a:spLocks noGrp="1"/>
          </p:cNvSpPr>
          <p:nvPr>
            <p:ph type="title"/>
          </p:nvPr>
        </p:nvSpPr>
        <p:spPr/>
        <p:txBody>
          <a:bodyPr/>
          <a:lstStyle/>
          <a:p>
            <a:r>
              <a:rPr lang="en-US" dirty="0"/>
              <a:t>Chain of Command vs. Unity of Command</a:t>
            </a:r>
          </a:p>
        </p:txBody>
      </p:sp>
      <p:sp>
        <p:nvSpPr>
          <p:cNvPr id="3" name="Content Placeholder 2">
            <a:extLst>
              <a:ext uri="{FF2B5EF4-FFF2-40B4-BE49-F238E27FC236}">
                <a16:creationId xmlns:a16="http://schemas.microsoft.com/office/drawing/2014/main" id="{8A93717A-164A-2CCD-DAA6-BF55D88A48A8}"/>
              </a:ext>
            </a:extLst>
          </p:cNvPr>
          <p:cNvSpPr>
            <a:spLocks noGrp="1"/>
          </p:cNvSpPr>
          <p:nvPr>
            <p:ph sz="half" idx="1"/>
          </p:nvPr>
        </p:nvSpPr>
        <p:spPr/>
        <p:txBody>
          <a:bodyPr>
            <a:normAutofit fontScale="85000" lnSpcReduction="20000"/>
          </a:bodyPr>
          <a:lstStyle/>
          <a:p>
            <a:pPr marL="0" indent="0">
              <a:buNone/>
            </a:pPr>
            <a:r>
              <a:rPr lang="en-US" sz="2800" b="1" u="sng" dirty="0"/>
              <a:t>C</a:t>
            </a:r>
            <a:r>
              <a:rPr lang="en-US" sz="2800" b="1" dirty="0"/>
              <a:t>hain of command </a:t>
            </a:r>
            <a:r>
              <a:rPr lang="en-US" sz="2800" dirty="0"/>
              <a:t>is an orderly line that details how authority flows through the hierarchy of the incident management organization. Chain of command: </a:t>
            </a:r>
          </a:p>
          <a:p>
            <a:r>
              <a:rPr lang="en-US" sz="2800" dirty="0"/>
              <a:t>Allows an Incident Commander to direct and control the actions of all personnel on the incident. </a:t>
            </a:r>
          </a:p>
          <a:p>
            <a:r>
              <a:rPr lang="en-US" sz="2800" dirty="0"/>
              <a:t>Avoids confusion by requiring that orders flow from supervisors. </a:t>
            </a:r>
          </a:p>
        </p:txBody>
      </p:sp>
      <p:sp>
        <p:nvSpPr>
          <p:cNvPr id="4" name="Content Placeholder 3">
            <a:extLst>
              <a:ext uri="{FF2B5EF4-FFF2-40B4-BE49-F238E27FC236}">
                <a16:creationId xmlns:a16="http://schemas.microsoft.com/office/drawing/2014/main" id="{1685D89E-DCC5-2FD1-19B0-E6DB9B4927B6}"/>
              </a:ext>
            </a:extLst>
          </p:cNvPr>
          <p:cNvSpPr>
            <a:spLocks noGrp="1"/>
          </p:cNvSpPr>
          <p:nvPr>
            <p:ph sz="half" idx="2"/>
          </p:nvPr>
        </p:nvSpPr>
        <p:spPr>
          <a:xfrm>
            <a:off x="6172200" y="1450848"/>
            <a:ext cx="5181600" cy="5042027"/>
          </a:xfrm>
        </p:spPr>
        <p:txBody>
          <a:bodyPr>
            <a:normAutofit fontScale="85000" lnSpcReduction="20000"/>
          </a:bodyPr>
          <a:lstStyle/>
          <a:p>
            <a:pPr marL="0" indent="0">
              <a:lnSpc>
                <a:spcPct val="120000"/>
              </a:lnSpc>
              <a:buNone/>
            </a:pPr>
            <a:r>
              <a:rPr lang="en-US" sz="2800" b="1" u="sng" dirty="0"/>
              <a:t>U</a:t>
            </a:r>
            <a:r>
              <a:rPr lang="en-US" sz="2800" b="1" dirty="0"/>
              <a:t>nity of command </a:t>
            </a:r>
            <a:r>
              <a:rPr lang="en-US" sz="2800" dirty="0"/>
              <a:t>deals with the fact that all individuals have a </a:t>
            </a:r>
            <a:r>
              <a:rPr lang="en-US" sz="2800" b="1" dirty="0"/>
              <a:t>single designated supervisor </a:t>
            </a:r>
            <a:r>
              <a:rPr lang="en-US" sz="2800" dirty="0"/>
              <a:t>they report to. </a:t>
            </a:r>
          </a:p>
          <a:p>
            <a:pPr marL="0" indent="0">
              <a:lnSpc>
                <a:spcPct val="120000"/>
              </a:lnSpc>
              <a:spcBef>
                <a:spcPts val="600"/>
              </a:spcBef>
              <a:buNone/>
            </a:pPr>
            <a:r>
              <a:rPr lang="en-US" sz="2800" dirty="0"/>
              <a:t>Based on the principle of unity of command, you will: </a:t>
            </a:r>
          </a:p>
          <a:p>
            <a:r>
              <a:rPr lang="en-US" sz="2800" dirty="0"/>
              <a:t>Report to </a:t>
            </a:r>
            <a:r>
              <a:rPr lang="en-US" sz="2800" b="1" dirty="0"/>
              <a:t>only one </a:t>
            </a:r>
            <a:r>
              <a:rPr lang="en-US" sz="2800" dirty="0"/>
              <a:t>Incident Command System (ICS) supervisor. </a:t>
            </a:r>
          </a:p>
          <a:p>
            <a:r>
              <a:rPr lang="en-US" sz="2800" dirty="0"/>
              <a:t>Receive work assignments only from your ICS supervisor. </a:t>
            </a:r>
          </a:p>
          <a:p>
            <a:pPr marL="0" indent="0">
              <a:spcBef>
                <a:spcPts val="1200"/>
              </a:spcBef>
              <a:buNone/>
            </a:pPr>
            <a:r>
              <a:rPr lang="en-US" sz="2800" b="1" dirty="0"/>
              <a:t>When you are assigned to an incident, you no longer report directly to your day-to-day supervisor. </a:t>
            </a:r>
          </a:p>
          <a:p>
            <a:pPr marL="0" indent="0">
              <a:spcBef>
                <a:spcPts val="1200"/>
              </a:spcBef>
              <a:buNone/>
            </a:pPr>
            <a:r>
              <a:rPr lang="en-US" sz="2800" b="1" dirty="0">
                <a:solidFill>
                  <a:srgbClr val="FF0000"/>
                </a:solidFill>
                <a:cs typeface="Arial" panose="020B0604020202020204" pitchFamily="34" charset="0"/>
              </a:rPr>
              <a:t>Don't confuse unity of command with Unified Command!</a:t>
            </a:r>
            <a:r>
              <a:rPr lang="en-US" sz="2800" dirty="0">
                <a:solidFill>
                  <a:srgbClr val="FF0000"/>
                </a:solidFill>
                <a:cs typeface="Arial" panose="020B0604020202020204" pitchFamily="34" charset="0"/>
              </a:rPr>
              <a:t> </a:t>
            </a:r>
            <a:endParaRPr lang="en-US" sz="2800" dirty="0">
              <a:solidFill>
                <a:srgbClr val="FF0000"/>
              </a:solidFill>
            </a:endParaRPr>
          </a:p>
        </p:txBody>
      </p:sp>
      <p:pic>
        <p:nvPicPr>
          <p:cNvPr id="5" name="Picture 4">
            <a:extLst>
              <a:ext uri="{FF2B5EF4-FFF2-40B4-BE49-F238E27FC236}">
                <a16:creationId xmlns:a16="http://schemas.microsoft.com/office/drawing/2014/main" id="{F31E264C-2045-10B9-A49E-BE688478CFB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7776" y="4729645"/>
            <a:ext cx="3802448" cy="1947986"/>
          </a:xfrm>
          <a:prstGeom prst="rect">
            <a:avLst/>
          </a:prstGeom>
        </p:spPr>
      </p:pic>
    </p:spTree>
    <p:extLst>
      <p:ext uri="{BB962C8B-B14F-4D97-AF65-F5344CB8AC3E}">
        <p14:creationId xmlns:p14="http://schemas.microsoft.com/office/powerpoint/2010/main" val="3538313308"/>
      </p:ext>
    </p:extLst>
  </p:cSld>
  <p:clrMapOvr>
    <a:masterClrMapping/>
  </p:clrMapOvr>
  <p:transition spd="slow">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8B48C-F1B7-8355-2236-E3D70BA9219E}"/>
              </a:ext>
            </a:extLst>
          </p:cNvPr>
          <p:cNvSpPr>
            <a:spLocks noGrp="1"/>
          </p:cNvSpPr>
          <p:nvPr>
            <p:ph type="title"/>
          </p:nvPr>
        </p:nvSpPr>
        <p:spPr/>
        <p:txBody>
          <a:bodyPr/>
          <a:lstStyle/>
          <a:p>
            <a:r>
              <a:rPr lang="en-US" dirty="0"/>
              <a:t>Unified Command</a:t>
            </a:r>
          </a:p>
        </p:txBody>
      </p:sp>
      <p:sp>
        <p:nvSpPr>
          <p:cNvPr id="3" name="Content Placeholder 2">
            <a:extLst>
              <a:ext uri="{FF2B5EF4-FFF2-40B4-BE49-F238E27FC236}">
                <a16:creationId xmlns:a16="http://schemas.microsoft.com/office/drawing/2014/main" id="{4AE465D7-C2AB-1597-2D2F-40E87A19151C}"/>
              </a:ext>
            </a:extLst>
          </p:cNvPr>
          <p:cNvSpPr>
            <a:spLocks noGrp="1"/>
          </p:cNvSpPr>
          <p:nvPr>
            <p:ph sz="half" idx="1"/>
          </p:nvPr>
        </p:nvSpPr>
        <p:spPr/>
        <p:txBody>
          <a:bodyPr/>
          <a:lstStyle/>
          <a:p>
            <a:r>
              <a:rPr lang="en-US" sz="2800" dirty="0"/>
              <a:t>The </a:t>
            </a:r>
            <a:r>
              <a:rPr lang="en-US" sz="2800" b="1" dirty="0"/>
              <a:t>Unified Command</a:t>
            </a:r>
            <a:r>
              <a:rPr lang="en-US" sz="2800" dirty="0"/>
              <a:t> organization consists of the Incident Commanders from the various jurisdictions or organizations </a:t>
            </a:r>
            <a:r>
              <a:rPr lang="en-US" sz="2800" b="1" dirty="0"/>
              <a:t>operating together </a:t>
            </a:r>
            <a:r>
              <a:rPr lang="en-US" sz="2800" dirty="0"/>
              <a:t>to form a single command structure. </a:t>
            </a:r>
          </a:p>
          <a:p>
            <a:endParaRPr lang="en-US" dirty="0"/>
          </a:p>
        </p:txBody>
      </p:sp>
      <p:grpSp>
        <p:nvGrpSpPr>
          <p:cNvPr id="5" name="Group 16" descr="Image:  Two  rows of photos and text&#10;&#10;Row 1:  Responders in action.   Fireman attaching a fire hose to the fire truck; policemen at a incident scene and HazMat workers having chemical residue rinsed off.&#10;&#10;Row 2:  Fire and Rescue Incident Commander; Local Law Enforcement Incident Commander; and HazMat Incident Commander">
            <a:extLst>
              <a:ext uri="{FF2B5EF4-FFF2-40B4-BE49-F238E27FC236}">
                <a16:creationId xmlns:a16="http://schemas.microsoft.com/office/drawing/2014/main" id="{3B6FC94D-38B5-8AF7-57E8-B78C39A2DB33}"/>
              </a:ext>
            </a:extLst>
          </p:cNvPr>
          <p:cNvGrpSpPr>
            <a:grpSpLocks/>
          </p:cNvGrpSpPr>
          <p:nvPr/>
        </p:nvGrpSpPr>
        <p:grpSpPr bwMode="auto">
          <a:xfrm>
            <a:off x="5927445" y="776535"/>
            <a:ext cx="5426355" cy="5132204"/>
            <a:chOff x="4779963" y="1284288"/>
            <a:chExt cx="4187825" cy="3960812"/>
          </a:xfrm>
        </p:grpSpPr>
        <p:pic>
          <p:nvPicPr>
            <p:cNvPr id="6" name="Picture 16" descr="86538697.jpg">
              <a:extLst>
                <a:ext uri="{FF2B5EF4-FFF2-40B4-BE49-F238E27FC236}">
                  <a16:creationId xmlns:a16="http://schemas.microsoft.com/office/drawing/2014/main" id="{C8A572A7-E4F4-C425-8427-8F567BF57DC5}"/>
                </a:ext>
              </a:extLst>
            </p:cNvPr>
            <p:cNvPicPr>
              <a:picLocks noChangeAspect="1"/>
            </p:cNvPicPr>
            <p:nvPr/>
          </p:nvPicPr>
          <p:blipFill>
            <a:blip r:embed="rId2" cstate="email">
              <a:extLst>
                <a:ext uri="{28A0092B-C50C-407E-A947-70E740481C1C}">
                  <a14:useLocalDpi xmlns:a14="http://schemas.microsoft.com/office/drawing/2010/main" val="0"/>
                </a:ext>
              </a:extLst>
            </a:blip>
            <a:srcRect l="1683" t="-169" r="24757" b="44720"/>
            <a:stretch>
              <a:fillRect/>
            </a:stretch>
          </p:blipFill>
          <p:spPr bwMode="auto">
            <a:xfrm>
              <a:off x="6232525" y="2803525"/>
              <a:ext cx="1306513" cy="1322388"/>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7" descr="L06a">
              <a:extLst>
                <a:ext uri="{FF2B5EF4-FFF2-40B4-BE49-F238E27FC236}">
                  <a16:creationId xmlns:a16="http://schemas.microsoft.com/office/drawing/2014/main" id="{369E532E-5A02-C25A-2961-102B73E3B0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825" y="2803525"/>
              <a:ext cx="1311275" cy="1311275"/>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16">
              <a:extLst>
                <a:ext uri="{FF2B5EF4-FFF2-40B4-BE49-F238E27FC236}">
                  <a16:creationId xmlns:a16="http://schemas.microsoft.com/office/drawing/2014/main" id="{BA9FB005-AF1B-5168-3526-5B47F857D3A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637463" y="2808288"/>
              <a:ext cx="1308100" cy="1300162"/>
            </a:xfrm>
            <a:prstGeom prst="rect">
              <a:avLst/>
            </a:prstGeom>
            <a:noFill/>
            <a:ln w="28575">
              <a:solidFill>
                <a:srgbClr val="00B050"/>
              </a:solidFill>
              <a:miter lim="800000"/>
              <a:headEnd/>
              <a:tailEnd/>
            </a:ln>
            <a:extLst>
              <a:ext uri="{909E8E84-426E-40DD-AFC4-6F175D3DCCD1}">
                <a14:hiddenFill xmlns:a14="http://schemas.microsoft.com/office/drawing/2010/main">
                  <a:solidFill>
                    <a:srgbClr val="FFFFFF"/>
                  </a:solidFill>
                </a14:hiddenFill>
              </a:ext>
            </a:extLst>
          </p:spPr>
        </p:pic>
        <p:sp>
          <p:nvSpPr>
            <p:cNvPr id="9" name="Text Box 10">
              <a:extLst>
                <a:ext uri="{FF2B5EF4-FFF2-40B4-BE49-F238E27FC236}">
                  <a16:creationId xmlns:a16="http://schemas.microsoft.com/office/drawing/2014/main" id="{2CF4C9BD-370A-335D-DA69-FF31F817408D}"/>
                </a:ext>
              </a:extLst>
            </p:cNvPr>
            <p:cNvSpPr txBox="1">
              <a:spLocks noChangeArrowheads="1"/>
            </p:cNvSpPr>
            <p:nvPr/>
          </p:nvSpPr>
          <p:spPr bwMode="auto">
            <a:xfrm>
              <a:off x="4779963" y="4251325"/>
              <a:ext cx="1347787"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a:r>
                <a:rPr lang="en-US" sz="1400" b="1" dirty="0">
                  <a:solidFill>
                    <a:srgbClr val="186EFF"/>
                  </a:solidFill>
                  <a:latin typeface="Arial" charset="0"/>
                </a:rPr>
                <a:t>Fire &amp; Rescue Department</a:t>
              </a:r>
            </a:p>
          </p:txBody>
        </p:sp>
        <p:sp>
          <p:nvSpPr>
            <p:cNvPr id="10" name="Text Box 11">
              <a:extLst>
                <a:ext uri="{FF2B5EF4-FFF2-40B4-BE49-F238E27FC236}">
                  <a16:creationId xmlns:a16="http://schemas.microsoft.com/office/drawing/2014/main" id="{639DEBA6-F76C-CCE4-A521-41F795FF3CBF}"/>
                </a:ext>
              </a:extLst>
            </p:cNvPr>
            <p:cNvSpPr txBox="1">
              <a:spLocks noChangeArrowheads="1"/>
            </p:cNvSpPr>
            <p:nvPr/>
          </p:nvSpPr>
          <p:spPr bwMode="auto">
            <a:xfrm>
              <a:off x="6246813" y="4252913"/>
              <a:ext cx="1296987"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a:r>
                <a:rPr lang="en-US" sz="1400" b="1" dirty="0">
                  <a:solidFill>
                    <a:srgbClr val="186EFF"/>
                  </a:solidFill>
                  <a:latin typeface="Arial" charset="0"/>
                </a:rPr>
                <a:t>Facility</a:t>
              </a:r>
            </a:p>
            <a:p>
              <a:pPr algn="ctr"/>
              <a:r>
                <a:rPr lang="en-US" sz="1400" b="1" dirty="0">
                  <a:solidFill>
                    <a:srgbClr val="186EFF"/>
                  </a:solidFill>
                  <a:latin typeface="Arial" charset="0"/>
                </a:rPr>
                <a:t>Security Leader</a:t>
              </a:r>
            </a:p>
          </p:txBody>
        </p:sp>
        <p:sp>
          <p:nvSpPr>
            <p:cNvPr id="11" name="Text Box 12">
              <a:extLst>
                <a:ext uri="{FF2B5EF4-FFF2-40B4-BE49-F238E27FC236}">
                  <a16:creationId xmlns:a16="http://schemas.microsoft.com/office/drawing/2014/main" id="{93A31505-FCC0-C808-E295-B73AF2150720}"/>
                </a:ext>
              </a:extLst>
            </p:cNvPr>
            <p:cNvSpPr txBox="1">
              <a:spLocks noChangeArrowheads="1"/>
            </p:cNvSpPr>
            <p:nvPr/>
          </p:nvSpPr>
          <p:spPr bwMode="auto">
            <a:xfrm>
              <a:off x="7597775" y="4281488"/>
              <a:ext cx="1236663"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600">
                  <a:solidFill>
                    <a:schemeClr val="tx1"/>
                  </a:solidFill>
                  <a:latin typeface="Tahoma" pitchFamily="34" charset="0"/>
                  <a:cs typeface="Arial" charset="0"/>
                </a:defRPr>
              </a:lvl1pPr>
              <a:lvl2pPr marL="742950" indent="-285750" eaLnBrk="0" hangingPunct="0">
                <a:defRPr sz="2600">
                  <a:solidFill>
                    <a:schemeClr val="tx1"/>
                  </a:solidFill>
                  <a:latin typeface="Tahoma" pitchFamily="34" charset="0"/>
                  <a:cs typeface="Arial" charset="0"/>
                </a:defRPr>
              </a:lvl2pPr>
              <a:lvl3pPr marL="1143000" indent="-228600" eaLnBrk="0" hangingPunct="0">
                <a:defRPr sz="2600">
                  <a:solidFill>
                    <a:schemeClr val="tx1"/>
                  </a:solidFill>
                  <a:latin typeface="Tahoma" pitchFamily="34" charset="0"/>
                  <a:cs typeface="Arial" charset="0"/>
                </a:defRPr>
              </a:lvl3pPr>
              <a:lvl4pPr marL="1600200" indent="-228600" eaLnBrk="0" hangingPunct="0">
                <a:defRPr sz="2600">
                  <a:solidFill>
                    <a:schemeClr val="tx1"/>
                  </a:solidFill>
                  <a:latin typeface="Tahoma" pitchFamily="34" charset="0"/>
                  <a:cs typeface="Arial" charset="0"/>
                </a:defRPr>
              </a:lvl4pPr>
              <a:lvl5pPr marL="2057400" indent="-228600" eaLnBrk="0" hangingPunct="0">
                <a:defRPr sz="2600">
                  <a:solidFill>
                    <a:schemeClr val="tx1"/>
                  </a:solidFill>
                  <a:latin typeface="Tahoma" pitchFamily="34" charset="0"/>
                  <a:cs typeface="Arial" charset="0"/>
                </a:defRPr>
              </a:lvl5pPr>
              <a:lvl6pPr marL="2514600" indent="-228600" eaLnBrk="0" fontAlgn="base" hangingPunct="0">
                <a:spcBef>
                  <a:spcPct val="0"/>
                </a:spcBef>
                <a:spcAft>
                  <a:spcPct val="0"/>
                </a:spcAft>
                <a:defRPr sz="2600">
                  <a:solidFill>
                    <a:schemeClr val="tx1"/>
                  </a:solidFill>
                  <a:latin typeface="Tahoma" pitchFamily="34" charset="0"/>
                  <a:cs typeface="Arial" charset="0"/>
                </a:defRPr>
              </a:lvl6pPr>
              <a:lvl7pPr marL="2971800" indent="-228600" eaLnBrk="0" fontAlgn="base" hangingPunct="0">
                <a:spcBef>
                  <a:spcPct val="0"/>
                </a:spcBef>
                <a:spcAft>
                  <a:spcPct val="0"/>
                </a:spcAft>
                <a:defRPr sz="2600">
                  <a:solidFill>
                    <a:schemeClr val="tx1"/>
                  </a:solidFill>
                  <a:latin typeface="Tahoma" pitchFamily="34" charset="0"/>
                  <a:cs typeface="Arial" charset="0"/>
                </a:defRPr>
              </a:lvl7pPr>
              <a:lvl8pPr marL="3429000" indent="-228600" eaLnBrk="0" fontAlgn="base" hangingPunct="0">
                <a:spcBef>
                  <a:spcPct val="0"/>
                </a:spcBef>
                <a:spcAft>
                  <a:spcPct val="0"/>
                </a:spcAft>
                <a:defRPr sz="2600">
                  <a:solidFill>
                    <a:schemeClr val="tx1"/>
                  </a:solidFill>
                  <a:latin typeface="Tahoma" pitchFamily="34" charset="0"/>
                  <a:cs typeface="Arial" charset="0"/>
                </a:defRPr>
              </a:lvl8pPr>
              <a:lvl9pPr marL="3886200" indent="-228600" eaLnBrk="0" fontAlgn="base" hangingPunct="0">
                <a:spcBef>
                  <a:spcPct val="0"/>
                </a:spcBef>
                <a:spcAft>
                  <a:spcPct val="0"/>
                </a:spcAft>
                <a:defRPr sz="2600">
                  <a:solidFill>
                    <a:schemeClr val="tx1"/>
                  </a:solidFill>
                  <a:latin typeface="Tahoma" pitchFamily="34" charset="0"/>
                  <a:cs typeface="Arial" charset="0"/>
                </a:defRPr>
              </a:lvl9pPr>
            </a:lstStyle>
            <a:p>
              <a:pPr algn="ctr"/>
              <a:r>
                <a:rPr lang="en-US" sz="1400" b="1" dirty="0">
                  <a:solidFill>
                    <a:srgbClr val="186EFF"/>
                  </a:solidFill>
                  <a:latin typeface="Arial" charset="0"/>
                </a:rPr>
                <a:t>Law Enforcement</a:t>
              </a:r>
            </a:p>
          </p:txBody>
        </p:sp>
        <p:pic>
          <p:nvPicPr>
            <p:cNvPr id="12" name="Picture 16" descr="L06f">
              <a:extLst>
                <a:ext uri="{FF2B5EF4-FFF2-40B4-BE49-F238E27FC236}">
                  <a16:creationId xmlns:a16="http://schemas.microsoft.com/office/drawing/2014/main" id="{3E4DB87C-BC60-873C-6072-58266A831E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7588" y="1295400"/>
              <a:ext cx="1285875" cy="1257300"/>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8" descr="L06e">
              <a:extLst>
                <a:ext uri="{FF2B5EF4-FFF2-40B4-BE49-F238E27FC236}">
                  <a16:creationId xmlns:a16="http://schemas.microsoft.com/office/drawing/2014/main" id="{731C666F-1307-34BD-B011-3B624346DFE9}"/>
                </a:ext>
              </a:extLst>
            </p:cNvPr>
            <p:cNvPicPr>
              <a:picLocks noChangeAspect="1" noChangeArrowheads="1"/>
            </p:cNvPicPr>
            <p:nvPr/>
          </p:nvPicPr>
          <p:blipFill>
            <a:blip r:embed="rId6">
              <a:lum contrast="6000"/>
              <a:extLst>
                <a:ext uri="{28A0092B-C50C-407E-A947-70E740481C1C}">
                  <a14:useLocalDpi xmlns:a14="http://schemas.microsoft.com/office/drawing/2010/main" val="0"/>
                </a:ext>
              </a:extLst>
            </a:blip>
            <a:srcRect/>
            <a:stretch>
              <a:fillRect/>
            </a:stretch>
          </p:blipFill>
          <p:spPr bwMode="auto">
            <a:xfrm>
              <a:off x="6226175" y="1284288"/>
              <a:ext cx="1306513" cy="1268412"/>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15" descr="C:\Users\Matt Becklo\Desktop\Human Technology\IS-100\From FEMA Photo library\hazmat.jpg">
              <a:extLst>
                <a:ext uri="{FF2B5EF4-FFF2-40B4-BE49-F238E27FC236}">
                  <a16:creationId xmlns:a16="http://schemas.microsoft.com/office/drawing/2014/main" id="{60D58FA9-4BB8-7C77-CF8E-E458735CC346}"/>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669213" y="1292225"/>
              <a:ext cx="1298575" cy="1271588"/>
            </a:xfrm>
            <a:prstGeom prst="rect">
              <a:avLst/>
            </a:prstGeom>
            <a:noFill/>
            <a:ln w="28575">
              <a:solidFill>
                <a:srgbClr val="00B050"/>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06495671"/>
      </p:ext>
    </p:extLst>
  </p:cSld>
  <p:clrMapOvr>
    <a:masterClrMapping/>
  </p:clrMapOvr>
  <p:transition spd="slow">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4EE23-E41E-A535-029C-91CCBA3E9F77}"/>
              </a:ext>
            </a:extLst>
          </p:cNvPr>
          <p:cNvSpPr>
            <a:spLocks noGrp="1"/>
          </p:cNvSpPr>
          <p:nvPr>
            <p:ph type="title"/>
          </p:nvPr>
        </p:nvSpPr>
        <p:spPr/>
        <p:txBody>
          <a:bodyPr/>
          <a:lstStyle/>
          <a:p>
            <a:r>
              <a:rPr lang="en-US" dirty="0"/>
              <a:t>Unified Command </a:t>
            </a:r>
            <a:r>
              <a:rPr lang="en-US" i="1" dirty="0"/>
              <a:t>(cont.)</a:t>
            </a:r>
          </a:p>
        </p:txBody>
      </p:sp>
      <p:sp>
        <p:nvSpPr>
          <p:cNvPr id="5" name="Content Placeholder 4">
            <a:extLst>
              <a:ext uri="{FF2B5EF4-FFF2-40B4-BE49-F238E27FC236}">
                <a16:creationId xmlns:a16="http://schemas.microsoft.com/office/drawing/2014/main" id="{21F5CA56-18DB-475E-B93A-D8E8342A9915}"/>
              </a:ext>
            </a:extLst>
          </p:cNvPr>
          <p:cNvSpPr>
            <a:spLocks noGrp="1"/>
          </p:cNvSpPr>
          <p:nvPr>
            <p:ph idx="1"/>
          </p:nvPr>
        </p:nvSpPr>
        <p:spPr/>
        <p:txBody>
          <a:bodyPr/>
          <a:lstStyle/>
          <a:p>
            <a:pPr marL="461645" indent="-461645"/>
            <a:r>
              <a:rPr lang="en-US" sz="2800" dirty="0"/>
              <a:t>A shared understanding of priorities and restrictions.</a:t>
            </a:r>
            <a:endParaRPr lang="en-US" dirty="0"/>
          </a:p>
          <a:p>
            <a:pPr marL="461645" indent="-461645"/>
            <a:r>
              <a:rPr lang="en-US" sz="2800" dirty="0"/>
              <a:t>A single set of incident objectives.</a:t>
            </a:r>
            <a:endParaRPr lang="en-US" sz="2800" dirty="0">
              <a:cs typeface="Arial"/>
            </a:endParaRPr>
          </a:p>
          <a:p>
            <a:pPr marL="461645" indent="-461645"/>
            <a:r>
              <a:rPr lang="en-US" sz="2800" dirty="0"/>
              <a:t>Collaborative strategies.</a:t>
            </a:r>
            <a:endParaRPr lang="en-US" sz="2800" dirty="0">
              <a:cs typeface="Arial"/>
            </a:endParaRPr>
          </a:p>
          <a:p>
            <a:pPr marL="461645" indent="-461645"/>
            <a:r>
              <a:rPr lang="en-US" sz="2800" dirty="0"/>
              <a:t>Improved internal and external information flow.</a:t>
            </a:r>
            <a:endParaRPr lang="en-US" sz="2800" dirty="0">
              <a:cs typeface="Arial"/>
            </a:endParaRPr>
          </a:p>
          <a:p>
            <a:pPr marL="461645" indent="-461645"/>
            <a:r>
              <a:rPr lang="en-US" sz="2800" dirty="0"/>
              <a:t>Less duplication of efforts.</a:t>
            </a:r>
            <a:endParaRPr lang="en-US" sz="2800" dirty="0">
              <a:cs typeface="Arial"/>
            </a:endParaRPr>
          </a:p>
          <a:p>
            <a:pPr marL="461645" indent="-461645"/>
            <a:r>
              <a:rPr lang="en-US" sz="2800" dirty="0"/>
              <a:t>Better resource utilization. </a:t>
            </a:r>
            <a:endParaRPr lang="en-US" sz="2800" dirty="0">
              <a:cs typeface="Arial"/>
            </a:endParaRPr>
          </a:p>
          <a:p>
            <a:endParaRPr lang="en-US" dirty="0"/>
          </a:p>
        </p:txBody>
      </p:sp>
    </p:spTree>
    <p:extLst>
      <p:ext uri="{BB962C8B-B14F-4D97-AF65-F5344CB8AC3E}">
        <p14:creationId xmlns:p14="http://schemas.microsoft.com/office/powerpoint/2010/main" val="1432153531"/>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B867A29-6FB5-DCE1-897B-9C222452CFD0}"/>
              </a:ext>
            </a:extLst>
          </p:cNvPr>
          <p:cNvSpPr>
            <a:spLocks noGrp="1"/>
          </p:cNvSpPr>
          <p:nvPr>
            <p:ph type="title"/>
          </p:nvPr>
        </p:nvSpPr>
        <p:spPr/>
        <p:txBody>
          <a:bodyPr/>
          <a:lstStyle/>
          <a:p>
            <a:r>
              <a:rPr lang="en-US" dirty="0"/>
              <a:t>Integrated Resiliency Program</a:t>
            </a:r>
          </a:p>
        </p:txBody>
      </p:sp>
      <p:graphicFrame>
        <p:nvGraphicFramePr>
          <p:cNvPr id="2" name="Diagram 1">
            <a:extLst>
              <a:ext uri="{FF2B5EF4-FFF2-40B4-BE49-F238E27FC236}">
                <a16:creationId xmlns:a16="http://schemas.microsoft.com/office/drawing/2014/main" id="{833DCA7C-645E-9657-189B-52288FF05B12}"/>
              </a:ext>
            </a:extLst>
          </p:cNvPr>
          <p:cNvGraphicFramePr/>
          <p:nvPr>
            <p:extLst>
              <p:ext uri="{D42A27DB-BD31-4B8C-83A1-F6EECF244321}">
                <p14:modId xmlns:p14="http://schemas.microsoft.com/office/powerpoint/2010/main" val="1385892169"/>
              </p:ext>
            </p:extLst>
          </p:nvPr>
        </p:nvGraphicFramePr>
        <p:xfrm>
          <a:off x="286334" y="1792558"/>
          <a:ext cx="5070258" cy="40464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3" name="Diagram 2">
            <a:extLst>
              <a:ext uri="{FF2B5EF4-FFF2-40B4-BE49-F238E27FC236}">
                <a16:creationId xmlns:a16="http://schemas.microsoft.com/office/drawing/2014/main" id="{693D8959-6A95-DB46-9F4C-6DC11B270168}"/>
              </a:ext>
            </a:extLst>
          </p:cNvPr>
          <p:cNvGraphicFramePr/>
          <p:nvPr>
            <p:extLst>
              <p:ext uri="{D42A27DB-BD31-4B8C-83A1-F6EECF244321}">
                <p14:modId xmlns:p14="http://schemas.microsoft.com/office/powerpoint/2010/main" val="1749997936"/>
              </p:ext>
            </p:extLst>
          </p:nvPr>
        </p:nvGraphicFramePr>
        <p:xfrm>
          <a:off x="6517708" y="1690688"/>
          <a:ext cx="5387958" cy="359197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7" name="Graphic 6" descr="Arrow: Straight with solid fill">
            <a:extLst>
              <a:ext uri="{FF2B5EF4-FFF2-40B4-BE49-F238E27FC236}">
                <a16:creationId xmlns:a16="http://schemas.microsoft.com/office/drawing/2014/main" id="{5A418F93-5EEA-2680-1FFC-ED459C0490E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flipH="1">
            <a:off x="5336788" y="2971800"/>
            <a:ext cx="914400" cy="914400"/>
          </a:xfrm>
          <a:prstGeom prst="rect">
            <a:avLst/>
          </a:prstGeom>
        </p:spPr>
      </p:pic>
    </p:spTree>
    <p:extLst>
      <p:ext uri="{BB962C8B-B14F-4D97-AF65-F5344CB8AC3E}">
        <p14:creationId xmlns:p14="http://schemas.microsoft.com/office/powerpoint/2010/main" val="4227516223"/>
      </p:ext>
    </p:extLst>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6A821-F765-2C7F-EB5E-2F0AF3E4C211}"/>
              </a:ext>
            </a:extLst>
          </p:cNvPr>
          <p:cNvSpPr>
            <a:spLocks noGrp="1"/>
          </p:cNvSpPr>
          <p:nvPr>
            <p:ph type="title"/>
          </p:nvPr>
        </p:nvSpPr>
        <p:spPr/>
        <p:txBody>
          <a:bodyPr/>
          <a:lstStyle/>
          <a:p>
            <a:r>
              <a:rPr lang="en-US" dirty="0"/>
              <a:t>Management by Objectives</a:t>
            </a:r>
          </a:p>
        </p:txBody>
      </p:sp>
      <p:sp>
        <p:nvSpPr>
          <p:cNvPr id="4" name="Content Placeholder 3">
            <a:extLst>
              <a:ext uri="{FF2B5EF4-FFF2-40B4-BE49-F238E27FC236}">
                <a16:creationId xmlns:a16="http://schemas.microsoft.com/office/drawing/2014/main" id="{4DD7647B-0CDD-1AB8-457A-98DD776FD95A}"/>
              </a:ext>
            </a:extLst>
          </p:cNvPr>
          <p:cNvSpPr>
            <a:spLocks noGrp="1"/>
          </p:cNvSpPr>
          <p:nvPr>
            <p:ph sz="half" idx="1"/>
          </p:nvPr>
        </p:nvSpPr>
        <p:spPr>
          <a:xfrm>
            <a:off x="573024" y="1690688"/>
            <a:ext cx="6156960" cy="5075872"/>
          </a:xfrm>
        </p:spPr>
        <p:txBody>
          <a:bodyPr>
            <a:normAutofit/>
          </a:bodyPr>
          <a:lstStyle/>
          <a:p>
            <a:pPr>
              <a:spcAft>
                <a:spcPts val="100"/>
              </a:spcAft>
            </a:pPr>
            <a:r>
              <a:rPr lang="en-US" sz="2000" dirty="0"/>
              <a:t>The Incident Commander or Unified Command establishes incident objectives that drive incident operations. </a:t>
            </a:r>
          </a:p>
          <a:p>
            <a:pPr>
              <a:spcAft>
                <a:spcPts val="100"/>
              </a:spcAft>
            </a:pPr>
            <a:r>
              <a:rPr lang="en-US" sz="2000" dirty="0"/>
              <a:t>Management by Objectives includes the following: </a:t>
            </a:r>
          </a:p>
          <a:p>
            <a:pPr lvl="1">
              <a:spcAft>
                <a:spcPts val="100"/>
              </a:spcAft>
            </a:pPr>
            <a:r>
              <a:rPr lang="en-US" sz="2000" dirty="0"/>
              <a:t>Establishing specific, measurable incident objectives (SMART).</a:t>
            </a:r>
          </a:p>
          <a:p>
            <a:pPr lvl="1">
              <a:spcAft>
                <a:spcPts val="100"/>
              </a:spcAft>
            </a:pPr>
            <a:r>
              <a:rPr lang="en-US" sz="2000" dirty="0"/>
              <a:t>Identifying strategies, tactics, tasks and activities to achieve the objectives.</a:t>
            </a:r>
          </a:p>
          <a:p>
            <a:pPr lvl="1">
              <a:spcAft>
                <a:spcPts val="100"/>
              </a:spcAft>
            </a:pPr>
            <a:r>
              <a:rPr lang="en-US" sz="2000" dirty="0"/>
              <a:t>Developing and issuing assignments, plans, procedures, and protocols to accomplish identified tasks.</a:t>
            </a:r>
          </a:p>
          <a:p>
            <a:pPr lvl="1">
              <a:spcAft>
                <a:spcPts val="100"/>
              </a:spcAft>
            </a:pPr>
            <a:r>
              <a:rPr lang="en-US" sz="2000" b="1" dirty="0">
                <a:solidFill>
                  <a:srgbClr val="FF0000"/>
                </a:solidFill>
              </a:rPr>
              <a:t>Documenting results for the incident objectives.</a:t>
            </a:r>
          </a:p>
          <a:p>
            <a:pPr marL="0" indent="0">
              <a:spcAft>
                <a:spcPts val="100"/>
              </a:spcAft>
              <a:buNone/>
            </a:pPr>
            <a:r>
              <a:rPr lang="en-US" sz="2000" b="1" dirty="0"/>
              <a:t>Goal: </a:t>
            </a:r>
            <a:r>
              <a:rPr lang="en-US" sz="2000" dirty="0"/>
              <a:t>Push towards </a:t>
            </a:r>
            <a:r>
              <a:rPr lang="en-US" sz="2000" i="1" dirty="0"/>
              <a:t>strategic, forward-looking </a:t>
            </a:r>
            <a:r>
              <a:rPr lang="en-US" sz="2000" dirty="0"/>
              <a:t>activities and reduce focusing on the “</a:t>
            </a:r>
            <a:r>
              <a:rPr lang="en-US" sz="2000" b="1" dirty="0"/>
              <a:t>fires of the moment</a:t>
            </a:r>
            <a:r>
              <a:rPr lang="en-US" sz="2000" dirty="0"/>
              <a:t>”.</a:t>
            </a:r>
          </a:p>
        </p:txBody>
      </p:sp>
      <p:pic>
        <p:nvPicPr>
          <p:cNvPr id="6" name="Content Placeholder 5">
            <a:extLst>
              <a:ext uri="{FF2B5EF4-FFF2-40B4-BE49-F238E27FC236}">
                <a16:creationId xmlns:a16="http://schemas.microsoft.com/office/drawing/2014/main" id="{5E5A7631-D5E6-FB3B-75E4-F041362C3E41}"/>
              </a:ext>
            </a:extLst>
          </p:cNvPr>
          <p:cNvPicPr>
            <a:picLocks noGrp="1" noChangeAspect="1"/>
          </p:cNvPicPr>
          <p:nvPr>
            <p:ph sz="half" idx="2"/>
          </p:nvPr>
        </p:nvPicPr>
        <p:blipFill>
          <a:blip r:embed="rId2" cstate="email">
            <a:extLst>
              <a:ext uri="{28A0092B-C50C-407E-A947-70E740481C1C}">
                <a14:useLocalDpi xmlns:a14="http://schemas.microsoft.com/office/drawing/2010/main" val="0"/>
              </a:ext>
            </a:extLst>
          </a:blip>
          <a:stretch>
            <a:fillRect/>
          </a:stretch>
        </p:blipFill>
        <p:spPr>
          <a:xfrm>
            <a:off x="6957254" y="1690688"/>
            <a:ext cx="4396546" cy="4351338"/>
          </a:xfrm>
          <a:prstGeom prst="rect">
            <a:avLst/>
          </a:prstGeom>
        </p:spPr>
      </p:pic>
    </p:spTree>
    <p:extLst>
      <p:ext uri="{BB962C8B-B14F-4D97-AF65-F5344CB8AC3E}">
        <p14:creationId xmlns:p14="http://schemas.microsoft.com/office/powerpoint/2010/main" val="2318889865"/>
      </p:ext>
    </p:extLst>
  </p:cSld>
  <p:clrMapOvr>
    <a:masterClrMapping/>
  </p:clrMapOvr>
  <p:transition spd="slow">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F52A7-98FF-357D-A8C5-32D29F62B287}"/>
              </a:ext>
            </a:extLst>
          </p:cNvPr>
          <p:cNvSpPr>
            <a:spLocks noGrp="1"/>
          </p:cNvSpPr>
          <p:nvPr>
            <p:ph type="title"/>
          </p:nvPr>
        </p:nvSpPr>
        <p:spPr/>
        <p:txBody>
          <a:bodyPr/>
          <a:lstStyle/>
          <a:p>
            <a:r>
              <a:rPr lang="en-US" dirty="0"/>
              <a:t>Incident Action Planning</a:t>
            </a:r>
          </a:p>
        </p:txBody>
      </p:sp>
      <p:sp>
        <p:nvSpPr>
          <p:cNvPr id="5" name="Content Placeholder 4">
            <a:extLst>
              <a:ext uri="{FF2B5EF4-FFF2-40B4-BE49-F238E27FC236}">
                <a16:creationId xmlns:a16="http://schemas.microsoft.com/office/drawing/2014/main" id="{990B896E-E020-2E6E-6600-A9B37D42E0CE}"/>
              </a:ext>
            </a:extLst>
          </p:cNvPr>
          <p:cNvSpPr>
            <a:spLocks noGrp="1"/>
          </p:cNvSpPr>
          <p:nvPr>
            <p:ph idx="1"/>
          </p:nvPr>
        </p:nvSpPr>
        <p:spPr>
          <a:xfrm>
            <a:off x="1148576" y="1825625"/>
            <a:ext cx="7934464" cy="4351338"/>
          </a:xfrm>
        </p:spPr>
        <p:txBody>
          <a:bodyPr/>
          <a:lstStyle/>
          <a:p>
            <a:pPr marL="0" indent="0">
              <a:buNone/>
            </a:pPr>
            <a:r>
              <a:rPr lang="en-US" dirty="0"/>
              <a:t>Every incident must have an Incident Action Plan (IAP) that:</a:t>
            </a:r>
          </a:p>
          <a:p>
            <a:pPr lvl="1">
              <a:buFont typeface="Arial" charset="0"/>
              <a:buChar char="•"/>
            </a:pPr>
            <a:r>
              <a:rPr lang="en-US" dirty="0"/>
              <a:t>Specifies the incident objectives</a:t>
            </a:r>
          </a:p>
          <a:p>
            <a:pPr lvl="1">
              <a:buFont typeface="Arial" charset="0"/>
              <a:buChar char="•"/>
            </a:pPr>
            <a:r>
              <a:rPr lang="en-US" dirty="0"/>
              <a:t>States the activities</a:t>
            </a:r>
          </a:p>
          <a:p>
            <a:pPr lvl="1">
              <a:buFont typeface="Arial" charset="0"/>
              <a:buChar char="•"/>
            </a:pPr>
            <a:r>
              <a:rPr lang="en-US" dirty="0"/>
              <a:t>Covers a specified timeframe, called an operational period</a:t>
            </a:r>
          </a:p>
          <a:p>
            <a:pPr lvl="1">
              <a:buFont typeface="Arial" charset="0"/>
              <a:buChar char="•"/>
            </a:pPr>
            <a:r>
              <a:rPr lang="en-US" dirty="0"/>
              <a:t>May be </a:t>
            </a:r>
            <a:r>
              <a:rPr lang="en-US" b="1" dirty="0">
                <a:solidFill>
                  <a:srgbClr val="FF0000"/>
                </a:solidFill>
              </a:rPr>
              <a:t>oral (initial response) or written (extended response)</a:t>
            </a:r>
          </a:p>
          <a:p>
            <a:endParaRPr lang="en-US" dirty="0"/>
          </a:p>
        </p:txBody>
      </p:sp>
      <p:sp>
        <p:nvSpPr>
          <p:cNvPr id="6" name="Folded Corner 5">
            <a:extLst>
              <a:ext uri="{FF2B5EF4-FFF2-40B4-BE49-F238E27FC236}">
                <a16:creationId xmlns:a16="http://schemas.microsoft.com/office/drawing/2014/main" id="{22B79527-2AFA-628A-894C-F30C6A1A37D0}"/>
              </a:ext>
            </a:extLst>
          </p:cNvPr>
          <p:cNvSpPr/>
          <p:nvPr/>
        </p:nvSpPr>
        <p:spPr>
          <a:xfrm>
            <a:off x="9156192" y="1676924"/>
            <a:ext cx="2523744" cy="3504152"/>
          </a:xfrm>
          <a:prstGeom prst="foldedCorner">
            <a:avLst/>
          </a:prstGeom>
          <a:solidFill>
            <a:srgbClr val="186EFF"/>
          </a:solidFill>
          <a:ln>
            <a:noFill/>
          </a:ln>
          <a:effectLst>
            <a:outerShdw blurRad="50800" dist="38100" dir="8100000" algn="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dirty="0"/>
              <a:t>Incident Action Plan</a:t>
            </a:r>
          </a:p>
          <a:p>
            <a:pPr algn="ctr"/>
            <a:endParaRPr lang="en-US" dirty="0"/>
          </a:p>
          <a:p>
            <a:pPr marL="285750" indent="-285750">
              <a:buFont typeface="Arial" panose="020B0604020202020204" pitchFamily="34" charset="0"/>
              <a:buChar char="•"/>
            </a:pPr>
            <a:r>
              <a:rPr lang="en-US" dirty="0"/>
              <a:t>What do we need to do?</a:t>
            </a:r>
          </a:p>
          <a:p>
            <a:pPr marL="285750" indent="-285750">
              <a:buFont typeface="Arial" panose="020B0604020202020204" pitchFamily="34" charset="0"/>
              <a:buChar char="•"/>
            </a:pPr>
            <a:r>
              <a:rPr lang="en-US" dirty="0"/>
              <a:t>Who is responsible for doing it?</a:t>
            </a:r>
          </a:p>
          <a:p>
            <a:pPr marL="285750" indent="-285750">
              <a:buFont typeface="Arial" panose="020B0604020202020204" pitchFamily="34" charset="0"/>
              <a:buChar char="•"/>
            </a:pPr>
            <a:r>
              <a:rPr lang="en-US" dirty="0"/>
              <a:t>What resources are needed?</a:t>
            </a:r>
          </a:p>
          <a:p>
            <a:pPr marL="285750" indent="-285750">
              <a:buFont typeface="Arial" panose="020B0604020202020204" pitchFamily="34" charset="0"/>
              <a:buChar char="•"/>
            </a:pPr>
            <a:r>
              <a:rPr lang="en-US" dirty="0"/>
              <a:t>How do we communicate?</a:t>
            </a:r>
          </a:p>
        </p:txBody>
      </p:sp>
    </p:spTree>
    <p:extLst>
      <p:ext uri="{BB962C8B-B14F-4D97-AF65-F5344CB8AC3E}">
        <p14:creationId xmlns:p14="http://schemas.microsoft.com/office/powerpoint/2010/main" val="197517954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up)">
                                      <p:cBhvr>
                                        <p:cTn id="11" dur="500"/>
                                        <p:tgtEl>
                                          <p:spTgt spid="6">
                                            <p:txEl>
                                              <p:pRg st="0" end="0"/>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up)">
                                      <p:cBhvr>
                                        <p:cTn id="15" dur="500"/>
                                        <p:tgtEl>
                                          <p:spTgt spid="6">
                                            <p:txEl>
                                              <p:pRg st="2" end="2"/>
                                            </p:txEl>
                                          </p:spTgt>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wipe(up)">
                                      <p:cBhvr>
                                        <p:cTn id="19" dur="500"/>
                                        <p:tgtEl>
                                          <p:spTgt spid="6">
                                            <p:txEl>
                                              <p:pRg st="3" end="3"/>
                                            </p:txEl>
                                          </p:spTgt>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wipe(up)">
                                      <p:cBhvr>
                                        <p:cTn id="23" dur="500"/>
                                        <p:tgtEl>
                                          <p:spTgt spid="6">
                                            <p:txEl>
                                              <p:pRg st="4" end="4"/>
                                            </p:txEl>
                                          </p:spTgt>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animEffect transition="in" filter="wipe(up)">
                                      <p:cBhvr>
                                        <p:cTn id="27"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7CB5A4A-05E7-CF06-AFD7-637BF2CB7CE3}"/>
              </a:ext>
            </a:extLst>
          </p:cNvPr>
          <p:cNvSpPr>
            <a:spLocks noGrp="1"/>
          </p:cNvSpPr>
          <p:nvPr>
            <p:ph type="ctrTitle"/>
          </p:nvPr>
        </p:nvSpPr>
        <p:spPr/>
        <p:txBody>
          <a:bodyPr/>
          <a:lstStyle/>
          <a:p>
            <a:r>
              <a:rPr lang="en-US" dirty="0"/>
              <a:t>Knowledge Check</a:t>
            </a:r>
          </a:p>
        </p:txBody>
      </p:sp>
      <p:sp>
        <p:nvSpPr>
          <p:cNvPr id="7" name="Subtitle 6">
            <a:extLst>
              <a:ext uri="{FF2B5EF4-FFF2-40B4-BE49-F238E27FC236}">
                <a16:creationId xmlns:a16="http://schemas.microsoft.com/office/drawing/2014/main" id="{79DB3821-DE62-A102-1169-8D0CE716ACAB}"/>
              </a:ext>
            </a:extLst>
          </p:cNvPr>
          <p:cNvSpPr>
            <a:spLocks noGrp="1"/>
          </p:cNvSpPr>
          <p:nvPr>
            <p:ph type="subTitle" idx="1"/>
          </p:nvPr>
        </p:nvSpPr>
        <p:spPr/>
        <p:txBody>
          <a:bodyPr/>
          <a:lstStyle/>
          <a:p>
            <a:r>
              <a:rPr lang="en-US" dirty="0"/>
              <a:t>Section 2</a:t>
            </a:r>
          </a:p>
        </p:txBody>
      </p:sp>
    </p:spTree>
    <p:extLst>
      <p:ext uri="{BB962C8B-B14F-4D97-AF65-F5344CB8AC3E}">
        <p14:creationId xmlns:p14="http://schemas.microsoft.com/office/powerpoint/2010/main" val="3142053786"/>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B14EDA7-634C-3E8F-F86F-4C29407E8134}"/>
              </a:ext>
            </a:extLst>
          </p:cNvPr>
          <p:cNvSpPr>
            <a:spLocks noGrp="1"/>
          </p:cNvSpPr>
          <p:nvPr>
            <p:ph type="title"/>
          </p:nvPr>
        </p:nvSpPr>
        <p:spPr/>
        <p:txBody>
          <a:bodyPr/>
          <a:lstStyle/>
          <a:p>
            <a:r>
              <a:rPr lang="en-US" dirty="0"/>
              <a:t>Functional Areas &amp; Command Staff Roles</a:t>
            </a:r>
          </a:p>
        </p:txBody>
      </p:sp>
      <p:sp>
        <p:nvSpPr>
          <p:cNvPr id="5" name="Text Placeholder 4">
            <a:extLst>
              <a:ext uri="{FF2B5EF4-FFF2-40B4-BE49-F238E27FC236}">
                <a16:creationId xmlns:a16="http://schemas.microsoft.com/office/drawing/2014/main" id="{D4353CB7-FAB2-D575-5A03-2476D94E8F8C}"/>
              </a:ext>
            </a:extLst>
          </p:cNvPr>
          <p:cNvSpPr>
            <a:spLocks noGrp="1"/>
          </p:cNvSpPr>
          <p:nvPr>
            <p:ph type="body" idx="1"/>
          </p:nvPr>
        </p:nvSpPr>
        <p:spPr/>
        <p:txBody>
          <a:bodyPr/>
          <a:lstStyle/>
          <a:p>
            <a:r>
              <a:rPr lang="en-US" dirty="0"/>
              <a:t>of Incident Command System</a:t>
            </a:r>
          </a:p>
        </p:txBody>
      </p:sp>
    </p:spTree>
    <p:extLst>
      <p:ext uri="{BB962C8B-B14F-4D97-AF65-F5344CB8AC3E}">
        <p14:creationId xmlns:p14="http://schemas.microsoft.com/office/powerpoint/2010/main" val="965144082"/>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24C3D8-433A-51FE-B4C4-E4A405B921A9}"/>
              </a:ext>
            </a:extLst>
          </p:cNvPr>
          <p:cNvSpPr>
            <a:spLocks noGrp="1"/>
          </p:cNvSpPr>
          <p:nvPr>
            <p:ph type="title"/>
          </p:nvPr>
        </p:nvSpPr>
        <p:spPr/>
        <p:txBody>
          <a:bodyPr/>
          <a:lstStyle/>
          <a:p>
            <a:r>
              <a:rPr lang="en-US" dirty="0"/>
              <a:t>Five Primary ICS Functional Areas</a:t>
            </a:r>
          </a:p>
        </p:txBody>
      </p:sp>
      <p:sp>
        <p:nvSpPr>
          <p:cNvPr id="5" name="Content Placeholder 4">
            <a:extLst>
              <a:ext uri="{FF2B5EF4-FFF2-40B4-BE49-F238E27FC236}">
                <a16:creationId xmlns:a16="http://schemas.microsoft.com/office/drawing/2014/main" id="{D855FE25-C995-AFBA-5ADB-53F0F0B622D2}"/>
              </a:ext>
            </a:extLst>
          </p:cNvPr>
          <p:cNvSpPr>
            <a:spLocks noGrp="1"/>
          </p:cNvSpPr>
          <p:nvPr>
            <p:ph idx="1"/>
          </p:nvPr>
        </p:nvSpPr>
        <p:spPr>
          <a:xfrm>
            <a:off x="1148576" y="1825625"/>
            <a:ext cx="6081280" cy="4351338"/>
          </a:xfrm>
        </p:spPr>
        <p:txBody>
          <a:bodyPr>
            <a:normAutofit fontScale="70000" lnSpcReduction="20000"/>
          </a:bodyPr>
          <a:lstStyle/>
          <a:p>
            <a:pPr>
              <a:lnSpc>
                <a:spcPct val="120000"/>
              </a:lnSpc>
              <a:spcBef>
                <a:spcPts val="1200"/>
              </a:spcBef>
              <a:buSzPct val="99000"/>
            </a:pPr>
            <a:r>
              <a:rPr lang="en-US" sz="2800" dirty="0">
                <a:latin typeface="Arial" panose="020B0604020202020204" pitchFamily="34" charset="0"/>
                <a:cs typeface="Arial" panose="020B0604020202020204" pitchFamily="34" charset="0"/>
              </a:rPr>
              <a:t>There are five major Incident Command System (ICS) functional areas that are the foundation on which an incident management organization develops. </a:t>
            </a:r>
            <a:endParaRPr lang="en-US" sz="2800" dirty="0"/>
          </a:p>
          <a:p>
            <a:pPr>
              <a:lnSpc>
                <a:spcPct val="120000"/>
              </a:lnSpc>
              <a:spcBef>
                <a:spcPts val="1200"/>
              </a:spcBef>
              <a:buSzPct val="99000"/>
            </a:pPr>
            <a:r>
              <a:rPr lang="en-US" sz="2800" dirty="0">
                <a:latin typeface="Arial" panose="020B0604020202020204" pitchFamily="34" charset="0"/>
                <a:cs typeface="Arial" panose="020B0604020202020204" pitchFamily="34" charset="0"/>
              </a:rPr>
              <a:t>These functions apply to incidents of all sizes and types, including both planned events and ones that occur without warning. </a:t>
            </a:r>
            <a:endParaRPr lang="en-US" sz="2800" dirty="0"/>
          </a:p>
          <a:p>
            <a:pPr>
              <a:lnSpc>
                <a:spcPct val="120000"/>
              </a:lnSpc>
              <a:spcBef>
                <a:spcPts val="1200"/>
              </a:spcBef>
              <a:buSzPct val="99000"/>
            </a:pPr>
            <a:r>
              <a:rPr lang="en-US" sz="2800" dirty="0">
                <a:latin typeface="Arial" panose="020B0604020202020204" pitchFamily="34" charset="0"/>
                <a:cs typeface="Arial" panose="020B0604020202020204" pitchFamily="34" charset="0"/>
              </a:rPr>
              <a:t>If you are in an incident and hear these terms, it is important for you to know what they mean. For instance, you may be directed to provide documents to the Planning Section or receipts to the Finance/Administration Section. </a:t>
            </a:r>
            <a:endParaRPr lang="en-US" sz="2800" dirty="0"/>
          </a:p>
        </p:txBody>
      </p:sp>
      <p:sp>
        <p:nvSpPr>
          <p:cNvPr id="7" name="TextBox 6">
            <a:extLst>
              <a:ext uri="{FF2B5EF4-FFF2-40B4-BE49-F238E27FC236}">
                <a16:creationId xmlns:a16="http://schemas.microsoft.com/office/drawing/2014/main" id="{F498FF91-7413-8051-B6E6-4B8A9A9907D9}"/>
              </a:ext>
            </a:extLst>
          </p:cNvPr>
          <p:cNvSpPr txBox="1"/>
          <p:nvPr/>
        </p:nvSpPr>
        <p:spPr>
          <a:xfrm>
            <a:off x="2271369" y="5939170"/>
            <a:ext cx="8280127" cy="369332"/>
          </a:xfrm>
          <a:prstGeom prst="rect">
            <a:avLst/>
          </a:prstGeom>
          <a:noFill/>
        </p:spPr>
        <p:txBody>
          <a:bodyPr wrap="square" rtlCol="0">
            <a:spAutoFit/>
          </a:bodyPr>
          <a:lstStyle/>
          <a:p>
            <a:pPr>
              <a:tabLst>
                <a:tab pos="3030538" algn="l"/>
              </a:tabLst>
            </a:pPr>
            <a:r>
              <a:rPr lang="en-US" b="1" dirty="0"/>
              <a:t>NOTE: </a:t>
            </a:r>
            <a:r>
              <a:rPr lang="en-US" dirty="0"/>
              <a:t>Functional Areas are purposefully color coded (e.g., vests, placards, etc.)</a:t>
            </a:r>
          </a:p>
        </p:txBody>
      </p:sp>
      <p:graphicFrame>
        <p:nvGraphicFramePr>
          <p:cNvPr id="8" name="Content Placeholder 9">
            <a:extLst>
              <a:ext uri="{FF2B5EF4-FFF2-40B4-BE49-F238E27FC236}">
                <a16:creationId xmlns:a16="http://schemas.microsoft.com/office/drawing/2014/main" id="{C36FC239-E74D-DAE2-AA2E-81D0FD2C8AAA}"/>
              </a:ext>
            </a:extLst>
          </p:cNvPr>
          <p:cNvGraphicFramePr>
            <a:graphicFrameLocks/>
          </p:cNvGraphicFramePr>
          <p:nvPr>
            <p:extLst>
              <p:ext uri="{D42A27DB-BD31-4B8C-83A1-F6EECF244321}">
                <p14:modId xmlns:p14="http://schemas.microsoft.com/office/powerpoint/2010/main" val="612095852"/>
              </p:ext>
            </p:extLst>
          </p:nvPr>
        </p:nvGraphicFramePr>
        <p:xfrm>
          <a:off x="7334864" y="1825625"/>
          <a:ext cx="4500965" cy="37779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3210768"/>
      </p:ext>
    </p:extLst>
  </p:cSld>
  <p:clrMapOvr>
    <a:masterClrMapping/>
  </p:clrMapOvr>
  <p:transition spd="slow">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513B3-75E0-5EBE-0A89-0E57239C025B}"/>
              </a:ext>
            </a:extLst>
          </p:cNvPr>
          <p:cNvSpPr>
            <a:spLocks noGrp="1"/>
          </p:cNvSpPr>
          <p:nvPr>
            <p:ph type="title"/>
          </p:nvPr>
        </p:nvSpPr>
        <p:spPr/>
        <p:txBody>
          <a:bodyPr/>
          <a:lstStyle/>
          <a:p>
            <a:r>
              <a:rPr lang="en-US" dirty="0"/>
              <a:t>Management Function Descriptions</a:t>
            </a:r>
          </a:p>
        </p:txBody>
      </p:sp>
      <p:graphicFrame>
        <p:nvGraphicFramePr>
          <p:cNvPr id="4" name="Group 30" descr="Function---Description&#10;Incident Command---Establishes incident objectives, strategies, and priorities. &#10;Assume overall responsibility for the incident.&#10;Operations---Determines tactics and resources for achieving objectives.&#10;Directs the tactical response.&#10;Planning---Collects and analyzes information.&#10;Tracks resources.&#10;Maintains documentation.&#10;Logistics---Provides resources and needed services.&#10;Finance/Administration---Accounts for expenditures, claims, and compensation.&#10;Procures needed resources.&#10;&#10;&#10;&#10;&#10;">
            <a:extLst>
              <a:ext uri="{FF2B5EF4-FFF2-40B4-BE49-F238E27FC236}">
                <a16:creationId xmlns:a16="http://schemas.microsoft.com/office/drawing/2014/main" id="{7A60BA89-1411-DD85-4349-40D0EF3F23F6}"/>
              </a:ext>
            </a:extLst>
          </p:cNvPr>
          <p:cNvGraphicFramePr>
            <a:graphicFrameLocks/>
          </p:cNvGraphicFramePr>
          <p:nvPr>
            <p:extLst>
              <p:ext uri="{D42A27DB-BD31-4B8C-83A1-F6EECF244321}">
                <p14:modId xmlns:p14="http://schemas.microsoft.com/office/powerpoint/2010/main" val="1413427272"/>
              </p:ext>
            </p:extLst>
          </p:nvPr>
        </p:nvGraphicFramePr>
        <p:xfrm>
          <a:off x="951978" y="1403991"/>
          <a:ext cx="10401822" cy="4954522"/>
        </p:xfrm>
        <a:graphic>
          <a:graphicData uri="http://schemas.openxmlformats.org/drawingml/2006/table">
            <a:tbl>
              <a:tblPr/>
              <a:tblGrid>
                <a:gridCol w="2432426">
                  <a:extLst>
                    <a:ext uri="{9D8B030D-6E8A-4147-A177-3AD203B41FA5}">
                      <a16:colId xmlns:a16="http://schemas.microsoft.com/office/drawing/2014/main" val="20000"/>
                    </a:ext>
                  </a:extLst>
                </a:gridCol>
                <a:gridCol w="7969396">
                  <a:extLst>
                    <a:ext uri="{9D8B030D-6E8A-4147-A177-3AD203B41FA5}">
                      <a16:colId xmlns:a16="http://schemas.microsoft.com/office/drawing/2014/main" val="20001"/>
                    </a:ext>
                  </a:extLst>
                </a:gridCol>
              </a:tblGrid>
              <a:tr h="374868">
                <a:tc>
                  <a:txBody>
                    <a:bodyPr/>
                    <a:lstStyle/>
                    <a:p>
                      <a:pPr marL="0" marR="0" lvl="0" indent="0" algn="ctr" defTabSz="914400" rtl="0" eaLnBrk="1" fontAlgn="base" latinLnBrk="0" hangingPunct="1">
                        <a:lnSpc>
                          <a:spcPct val="100000"/>
                        </a:lnSpc>
                        <a:spcBef>
                          <a:spcPts val="60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cs typeface="Arial" charset="0"/>
                        </a:rPr>
                        <a:t>Function</a:t>
                      </a:r>
                    </a:p>
                  </a:txBody>
                  <a:tcPr marL="79465" marR="79465" marT="39736" marB="39736"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186EFF"/>
                    </a:solidFill>
                  </a:tcPr>
                </a:tc>
                <a:tc>
                  <a:txBody>
                    <a:bodyPr/>
                    <a:lstStyle/>
                    <a:p>
                      <a:pPr marL="0" marR="0" lvl="0" indent="0" algn="ctr" defTabSz="914400" rtl="0" eaLnBrk="1" fontAlgn="base" latinLnBrk="0" hangingPunct="1">
                        <a:lnSpc>
                          <a:spcPct val="100000"/>
                        </a:lnSpc>
                        <a:spcBef>
                          <a:spcPts val="600"/>
                        </a:spcBef>
                        <a:spcAft>
                          <a:spcPct val="0"/>
                        </a:spcAft>
                        <a:buClrTx/>
                        <a:buSzTx/>
                        <a:buFontTx/>
                        <a:buNone/>
                        <a:tabLst/>
                      </a:pPr>
                      <a:r>
                        <a:rPr kumimoji="0" lang="en-US" sz="2000" b="1" i="0" u="none" strike="noStrike" cap="none" normalizeH="0" baseline="0" dirty="0">
                          <a:ln>
                            <a:noFill/>
                          </a:ln>
                          <a:solidFill>
                            <a:schemeClr val="bg1"/>
                          </a:solidFill>
                          <a:effectLst/>
                          <a:latin typeface="Arial" charset="0"/>
                          <a:cs typeface="Arial" charset="0"/>
                        </a:rPr>
                        <a:t>Description</a:t>
                      </a:r>
                    </a:p>
                  </a:txBody>
                  <a:tcPr marL="79465" marR="79465" marT="39736" marB="39736"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186EFF"/>
                    </a:solidFill>
                  </a:tcPr>
                </a:tc>
                <a:extLst>
                  <a:ext uri="{0D108BD9-81ED-4DB2-BD59-A6C34878D82A}">
                    <a16:rowId xmlns:a16="http://schemas.microsoft.com/office/drawing/2014/main" val="10000"/>
                  </a:ext>
                </a:extLst>
              </a:tr>
              <a:tr h="989765">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cs typeface="Arial" charset="0"/>
                        </a:rPr>
                        <a:t>Incident Command</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tx1"/>
                    </a:solidFill>
                  </a:tcPr>
                </a:tc>
                <a:tc>
                  <a:txBody>
                    <a:bodyPr/>
                    <a:lstStyle/>
                    <a:p>
                      <a:pPr marL="228600" marR="0" lvl="0" indent="-228600" algn="l" rtl="0" eaLnBrk="0" fontAlgn="base" latinLnBrk="0" hangingPunct="0">
                        <a:lnSpc>
                          <a:spcPct val="100000"/>
                        </a:lnSpc>
                        <a:spcBef>
                          <a:spcPts val="600"/>
                        </a:spcBef>
                        <a:spcAft>
                          <a:spcPct val="0"/>
                        </a:spcAft>
                        <a:buClrTx/>
                        <a:buSzTx/>
                        <a:buFontTx/>
                        <a:buChar char="•"/>
                      </a:pPr>
                      <a:r>
                        <a:rPr kumimoji="0" lang="en-US" sz="1600" b="0" i="0" u="none" strike="noStrike" cap="none" normalizeH="0" baseline="0" dirty="0">
                          <a:ln>
                            <a:noFill/>
                          </a:ln>
                          <a:solidFill>
                            <a:schemeClr val="tx1"/>
                          </a:solidFill>
                          <a:effectLst/>
                          <a:latin typeface="Arial"/>
                          <a:cs typeface="Arial"/>
                        </a:rPr>
                        <a:t>Establishes incident objectives, strategies, and priorities.</a:t>
                      </a:r>
                      <a:r>
                        <a:rPr lang="en-US" sz="1600" b="0" i="0" u="none" strike="noStrike" cap="none" normalizeH="0" baseline="0" dirty="0">
                          <a:ln>
                            <a:noFill/>
                          </a:ln>
                          <a:solidFill>
                            <a:schemeClr val="tx1"/>
                          </a:solidFill>
                          <a:effectLst/>
                          <a:latin typeface="Arial"/>
                          <a:cs typeface="Arial"/>
                        </a:rPr>
                        <a:t> </a:t>
                      </a:r>
                      <a:endParaRPr kumimoji="0" lang="en-US" sz="1600" b="0" i="0" u="none" strike="noStrike" cap="none" normalizeH="0" baseline="0" dirty="0">
                        <a:ln>
                          <a:noFill/>
                        </a:ln>
                        <a:solidFill>
                          <a:schemeClr val="tx1"/>
                        </a:solidFill>
                        <a:effectLst/>
                        <a:latin typeface="Arial"/>
                        <a:cs typeface="Arial"/>
                      </a:endParaRPr>
                    </a:p>
                    <a:p>
                      <a:pPr marL="228600" marR="0" lvl="0" indent="-228600" algn="l" defTabSz="914400" rtl="0" eaLnBrk="0" fontAlgn="base" latinLnBrk="0" hangingPunct="0">
                        <a:lnSpc>
                          <a:spcPct val="100000"/>
                        </a:lnSpc>
                        <a:spcBef>
                          <a:spcPts val="600"/>
                        </a:spcBef>
                        <a:spcAft>
                          <a:spcPct val="0"/>
                        </a:spcAft>
                        <a:buClrTx/>
                        <a:buSzTx/>
                        <a:buFontTx/>
                        <a:buChar char="•"/>
                        <a:tabLst/>
                      </a:pPr>
                      <a:r>
                        <a:rPr kumimoji="0" lang="en-US" sz="1600" b="0" i="0" u="none" strike="noStrike" cap="none" normalizeH="0" baseline="0" dirty="0">
                          <a:ln>
                            <a:noFill/>
                          </a:ln>
                          <a:solidFill>
                            <a:schemeClr val="tx1"/>
                          </a:solidFill>
                          <a:effectLst/>
                          <a:latin typeface="Arial"/>
                          <a:cs typeface="Arial"/>
                        </a:rPr>
                        <a:t>Assumes overall responsibility for the incident.</a:t>
                      </a:r>
                    </a:p>
                    <a:p>
                      <a:pPr marL="228600" marR="0" lvl="0" indent="-228600" algn="l" defTabSz="914400" rtl="0" eaLnBrk="0" fontAlgn="base" latinLnBrk="0" hangingPunct="0">
                        <a:lnSpc>
                          <a:spcPct val="100000"/>
                        </a:lnSpc>
                        <a:spcBef>
                          <a:spcPts val="600"/>
                        </a:spcBef>
                        <a:spcAft>
                          <a:spcPct val="0"/>
                        </a:spcAft>
                        <a:buClrTx/>
                        <a:buSzTx/>
                        <a:buFontTx/>
                        <a:buChar char="•"/>
                        <a:tabLst/>
                      </a:pPr>
                      <a:r>
                        <a:rPr kumimoji="0" lang="en-US" sz="1600" b="0" i="0" u="none" strike="noStrike" kern="1200" cap="none" normalizeH="0" baseline="0" noProof="0" dirty="0">
                          <a:ln>
                            <a:noFill/>
                          </a:ln>
                          <a:solidFill>
                            <a:schemeClr val="tx1"/>
                          </a:solidFill>
                          <a:effectLst/>
                          <a:latin typeface="Arial"/>
                          <a:ea typeface="+mn-ea"/>
                          <a:cs typeface="Arial"/>
                        </a:rPr>
                        <a:t>Ensures emergency response/recovery completion</a:t>
                      </a:r>
                      <a:r>
                        <a:rPr lang="en-US" sz="1600" b="0" i="0" u="none" strike="noStrike" kern="1200" cap="none" normalizeH="0" baseline="0" noProof="0" dirty="0">
                          <a:ln>
                            <a:noFill/>
                          </a:ln>
                          <a:solidFill>
                            <a:schemeClr val="tx1"/>
                          </a:solidFill>
                          <a:effectLst/>
                          <a:latin typeface="Arial"/>
                          <a:ea typeface="+mn-ea"/>
                          <a:cs typeface="Arial"/>
                        </a:rPr>
                        <a:t>.</a:t>
                      </a:r>
                      <a:endParaRPr kumimoji="0" lang="en-US" sz="1600" b="0" i="0" u="none" strike="noStrike" kern="1200" cap="none" normalizeH="0" baseline="0" noProof="0" dirty="0">
                        <a:ln>
                          <a:noFill/>
                        </a:ln>
                        <a:solidFill>
                          <a:schemeClr val="tx1"/>
                        </a:solidFill>
                        <a:effectLst/>
                        <a:latin typeface="Arial"/>
                        <a:ea typeface="+mn-ea"/>
                        <a:cs typeface="Arial"/>
                      </a:endParaRP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E8E8EF"/>
                    </a:solidFill>
                  </a:tcPr>
                </a:tc>
                <a:extLst>
                  <a:ext uri="{0D108BD9-81ED-4DB2-BD59-A6C34878D82A}">
                    <a16:rowId xmlns:a16="http://schemas.microsoft.com/office/drawing/2014/main" val="10001"/>
                  </a:ext>
                </a:extLst>
              </a:tr>
              <a:tr h="989765">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cs typeface="Arial" charset="0"/>
                        </a:rPr>
                        <a:t>Operations</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0000"/>
                    </a:solidFill>
                  </a:tcPr>
                </a:tc>
                <a:tc>
                  <a:txBody>
                    <a:bodyPr/>
                    <a:lstStyle/>
                    <a:p>
                      <a:pPr marL="228600" marR="0" lvl="0" indent="-228600" algn="l" defTabSz="914400" rtl="0" eaLnBrk="0" fontAlgn="base" latinLnBrk="0" hangingPunct="0">
                        <a:lnSpc>
                          <a:spcPct val="100000"/>
                        </a:lnSpc>
                        <a:spcBef>
                          <a:spcPts val="600"/>
                        </a:spcBef>
                        <a:spcAft>
                          <a:spcPct val="0"/>
                        </a:spcAft>
                        <a:buClrTx/>
                        <a:buSzTx/>
                        <a:buFontTx/>
                        <a:buChar char="•"/>
                        <a:tabLst/>
                      </a:pPr>
                      <a:r>
                        <a:rPr kumimoji="0" lang="en-US" sz="1600" b="0" i="0" u="none" strike="noStrike" cap="none" normalizeH="0" baseline="0" dirty="0">
                          <a:ln>
                            <a:noFill/>
                          </a:ln>
                          <a:solidFill>
                            <a:schemeClr val="tx1"/>
                          </a:solidFill>
                          <a:effectLst/>
                          <a:latin typeface="Arial"/>
                          <a:cs typeface="Arial"/>
                        </a:rPr>
                        <a:t>Determines tactics and resources for achieving objectives.</a:t>
                      </a:r>
                    </a:p>
                    <a:p>
                      <a:pPr marL="228600" marR="0" lvl="0" indent="-228600" algn="l" defTabSz="914400" rtl="0" eaLnBrk="0" fontAlgn="base" latinLnBrk="0" hangingPunct="0">
                        <a:lnSpc>
                          <a:spcPct val="100000"/>
                        </a:lnSpc>
                        <a:spcBef>
                          <a:spcPts val="600"/>
                        </a:spcBef>
                        <a:spcAft>
                          <a:spcPct val="0"/>
                        </a:spcAft>
                        <a:buClrTx/>
                        <a:buSzTx/>
                        <a:buFontTx/>
                        <a:buChar char="•"/>
                        <a:tabLst/>
                      </a:pPr>
                      <a:r>
                        <a:rPr kumimoji="0" lang="en-US" sz="1600" b="0" i="0" u="none" strike="noStrike" cap="none" normalizeH="0" baseline="0" dirty="0">
                          <a:ln>
                            <a:noFill/>
                          </a:ln>
                          <a:solidFill>
                            <a:schemeClr val="tx1"/>
                          </a:solidFill>
                          <a:effectLst/>
                          <a:latin typeface="Arial"/>
                          <a:cs typeface="Arial"/>
                        </a:rPr>
                        <a:t>Directs the tactical response.</a:t>
                      </a:r>
                    </a:p>
                    <a:p>
                      <a:pPr marL="228600" marR="0" lvl="0" indent="-228600" algn="l">
                        <a:lnSpc>
                          <a:spcPct val="100000"/>
                        </a:lnSpc>
                        <a:spcBef>
                          <a:spcPts val="600"/>
                        </a:spcBef>
                        <a:spcAft>
                          <a:spcPct val="0"/>
                        </a:spcAft>
                        <a:buClrTx/>
                        <a:buSzTx/>
                        <a:buFontTx/>
                        <a:buChar char="•"/>
                      </a:pPr>
                      <a:r>
                        <a:rPr lang="en-US" sz="1600" b="0" i="0" u="none" strike="noStrike" cap="none" normalizeH="0" baseline="0" dirty="0">
                          <a:ln>
                            <a:noFill/>
                          </a:ln>
                          <a:solidFill>
                            <a:schemeClr val="tx1"/>
                          </a:solidFill>
                          <a:effectLst/>
                          <a:latin typeface="Arial"/>
                          <a:cs typeface="Arial"/>
                        </a:rPr>
                        <a:t>Carries out mission and Incident Action Plan.</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1318663">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en-US" sz="1800" b="1" i="0" u="none" strike="noStrike" cap="none" normalizeH="0" baseline="0" dirty="0">
                          <a:ln>
                            <a:noFill/>
                          </a:ln>
                          <a:solidFill>
                            <a:schemeClr val="bg1"/>
                          </a:solidFill>
                          <a:effectLst/>
                          <a:latin typeface="Arial"/>
                          <a:cs typeface="Arial"/>
                        </a:rPr>
                        <a:t>Planning</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3465FF"/>
                    </a:solidFill>
                  </a:tcPr>
                </a:tc>
                <a:tc>
                  <a:txBody>
                    <a:bodyPr/>
                    <a:lstStyle/>
                    <a:p>
                      <a:pPr marL="228600" marR="0" lvl="0" indent="-228600" algn="l" defTabSz="914400" rtl="0" eaLnBrk="0" fontAlgn="base" latinLnBrk="0" hangingPunct="0">
                        <a:lnSpc>
                          <a:spcPct val="100000"/>
                        </a:lnSpc>
                        <a:spcBef>
                          <a:spcPts val="600"/>
                        </a:spcBef>
                        <a:spcAft>
                          <a:spcPct val="0"/>
                        </a:spcAft>
                        <a:buClrTx/>
                        <a:buSzTx/>
                        <a:buFontTx/>
                        <a:buChar char="•"/>
                        <a:tabLst/>
                      </a:pPr>
                      <a:r>
                        <a:rPr kumimoji="0" lang="en-US" sz="1600" b="0" i="0" u="none" strike="noStrike" cap="none" normalizeH="0" baseline="0" dirty="0">
                          <a:ln>
                            <a:noFill/>
                          </a:ln>
                          <a:solidFill>
                            <a:schemeClr val="tx1"/>
                          </a:solidFill>
                          <a:effectLst/>
                          <a:latin typeface="Arial"/>
                          <a:cs typeface="Arial"/>
                        </a:rPr>
                        <a:t>Collects and analyzes information.</a:t>
                      </a:r>
                    </a:p>
                    <a:p>
                      <a:pPr marL="228600" marR="0" lvl="0" indent="-228600" algn="l">
                        <a:lnSpc>
                          <a:spcPct val="100000"/>
                        </a:lnSpc>
                        <a:spcBef>
                          <a:spcPts val="600"/>
                        </a:spcBef>
                        <a:spcAft>
                          <a:spcPct val="0"/>
                        </a:spcAft>
                        <a:buClrTx/>
                        <a:buSzTx/>
                        <a:buFontTx/>
                        <a:buChar char="•"/>
                      </a:pPr>
                      <a:r>
                        <a:rPr lang="en-US" sz="1600" b="0" i="0" u="none" strike="noStrike" cap="none" normalizeH="0" baseline="0" dirty="0">
                          <a:ln>
                            <a:noFill/>
                          </a:ln>
                          <a:solidFill>
                            <a:schemeClr val="tx1"/>
                          </a:solidFill>
                          <a:effectLst/>
                          <a:latin typeface="Arial"/>
                          <a:cs typeface="Arial"/>
                        </a:rPr>
                        <a:t>Develops the Incident Action Plan.</a:t>
                      </a:r>
                    </a:p>
                    <a:p>
                      <a:pPr marL="228600" marR="0" lvl="0" indent="-228600" algn="l" defTabSz="914400" rtl="0" eaLnBrk="0" fontAlgn="base" latinLnBrk="0" hangingPunct="0">
                        <a:lnSpc>
                          <a:spcPct val="100000"/>
                        </a:lnSpc>
                        <a:spcBef>
                          <a:spcPts val="600"/>
                        </a:spcBef>
                        <a:spcAft>
                          <a:spcPct val="0"/>
                        </a:spcAft>
                        <a:buClrTx/>
                        <a:buSzTx/>
                        <a:buFontTx/>
                        <a:buChar char="•"/>
                        <a:tabLst/>
                      </a:pPr>
                      <a:r>
                        <a:rPr kumimoji="0" lang="en-US" sz="1600" b="0" i="0" u="none" strike="noStrike" cap="none" normalizeH="0" baseline="0" dirty="0">
                          <a:ln>
                            <a:noFill/>
                          </a:ln>
                          <a:solidFill>
                            <a:schemeClr val="tx1"/>
                          </a:solidFill>
                          <a:effectLst/>
                          <a:latin typeface="Arial"/>
                          <a:cs typeface="Arial"/>
                        </a:rPr>
                        <a:t>Tracks resources.</a:t>
                      </a:r>
                    </a:p>
                    <a:p>
                      <a:pPr marL="228600" marR="0" lvl="0" indent="-228600" algn="l" defTabSz="914400" rtl="0" eaLnBrk="0" fontAlgn="base" latinLnBrk="0" hangingPunct="0">
                        <a:lnSpc>
                          <a:spcPct val="100000"/>
                        </a:lnSpc>
                        <a:spcBef>
                          <a:spcPts val="600"/>
                        </a:spcBef>
                        <a:spcAft>
                          <a:spcPct val="0"/>
                        </a:spcAft>
                        <a:buClrTx/>
                        <a:buSzTx/>
                        <a:buFontTx/>
                        <a:buChar char="•"/>
                        <a:tabLst/>
                      </a:pPr>
                      <a:r>
                        <a:rPr kumimoji="0" lang="en-US" sz="1600" b="0" i="0" u="none" strike="noStrike" cap="none" normalizeH="0" baseline="0" dirty="0">
                          <a:ln>
                            <a:noFill/>
                          </a:ln>
                          <a:solidFill>
                            <a:schemeClr val="tx1"/>
                          </a:solidFill>
                          <a:effectLst/>
                          <a:latin typeface="Arial"/>
                          <a:cs typeface="Arial"/>
                        </a:rPr>
                        <a:t>Maintains documentation.</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E8E8EF"/>
                    </a:solidFill>
                  </a:tcPr>
                </a:tc>
                <a:extLst>
                  <a:ext uri="{0D108BD9-81ED-4DB2-BD59-A6C34878D82A}">
                    <a16:rowId xmlns:a16="http://schemas.microsoft.com/office/drawing/2014/main" val="10003"/>
                  </a:ext>
                </a:extLst>
              </a:tr>
              <a:tr h="346268">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en-US" sz="1800" b="1" i="0" u="none" strike="noStrike" cap="none" normalizeH="0" baseline="0" dirty="0">
                          <a:ln>
                            <a:noFill/>
                          </a:ln>
                          <a:solidFill>
                            <a:schemeClr val="tx1"/>
                          </a:solidFill>
                          <a:effectLst/>
                          <a:latin typeface="Arial"/>
                          <a:cs typeface="Arial"/>
                        </a:rPr>
                        <a:t>Logistics</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FFFF00"/>
                    </a:solidFill>
                  </a:tcPr>
                </a:tc>
                <a:tc>
                  <a:txBody>
                    <a:bodyPr/>
                    <a:lstStyle/>
                    <a:p>
                      <a:pPr marL="228600" marR="0" lvl="0" indent="-228600" algn="l" rtl="0" eaLnBrk="0" fontAlgn="base" latinLnBrk="0" hangingPunct="0">
                        <a:lnSpc>
                          <a:spcPct val="100000"/>
                        </a:lnSpc>
                        <a:spcBef>
                          <a:spcPts val="600"/>
                        </a:spcBef>
                        <a:spcAft>
                          <a:spcPct val="0"/>
                        </a:spcAft>
                        <a:buClrTx/>
                        <a:buSzTx/>
                        <a:buFontTx/>
                        <a:buChar char="•"/>
                      </a:pPr>
                      <a:r>
                        <a:rPr kumimoji="0" lang="en-US" sz="1600" b="0" i="0" u="none" strike="noStrike" cap="none" normalizeH="0" baseline="0" dirty="0">
                          <a:ln>
                            <a:noFill/>
                          </a:ln>
                          <a:solidFill>
                            <a:schemeClr val="tx1"/>
                          </a:solidFill>
                          <a:effectLst/>
                          <a:latin typeface="Arial"/>
                          <a:cs typeface="Arial"/>
                        </a:rPr>
                        <a:t>Provides resources and needed services</a:t>
                      </a:r>
                      <a:r>
                        <a:rPr lang="en-US" sz="1600" b="0" i="0" u="none" strike="noStrike" cap="none" normalizeH="0" baseline="0" dirty="0">
                          <a:ln>
                            <a:noFill/>
                          </a:ln>
                          <a:solidFill>
                            <a:schemeClr val="tx1"/>
                          </a:solidFill>
                          <a:effectLst/>
                          <a:latin typeface="Arial"/>
                          <a:cs typeface="Arial"/>
                        </a:rPr>
                        <a:t> to support mission</a:t>
                      </a:r>
                      <a:r>
                        <a:rPr kumimoji="0" lang="en-US" sz="1600" b="0" i="0" u="none" strike="noStrike" cap="none" normalizeH="0" baseline="0" dirty="0">
                          <a:ln>
                            <a:noFill/>
                          </a:ln>
                          <a:solidFill>
                            <a:schemeClr val="tx1"/>
                          </a:solidFill>
                          <a:effectLst/>
                          <a:latin typeface="Arial"/>
                          <a:cs typeface="Arial"/>
                        </a:rPr>
                        <a:t>.</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918265">
                <a:tc>
                  <a:txBody>
                    <a:bodyPr/>
                    <a:lstStyle/>
                    <a:p>
                      <a:pPr marL="0" marR="0" lvl="0" indent="0" algn="l" defTabSz="914400" rtl="0" eaLnBrk="1" fontAlgn="base" latinLnBrk="0" hangingPunct="1">
                        <a:lnSpc>
                          <a:spcPct val="100000"/>
                        </a:lnSpc>
                        <a:spcBef>
                          <a:spcPts val="600"/>
                        </a:spcBef>
                        <a:spcAft>
                          <a:spcPct val="0"/>
                        </a:spcAft>
                        <a:buClrTx/>
                        <a:buSzTx/>
                        <a:buFontTx/>
                        <a:buNone/>
                        <a:tabLst/>
                      </a:pPr>
                      <a:r>
                        <a:rPr kumimoji="0" lang="en-US" sz="1800" b="1" i="0" u="none" strike="noStrike" cap="none" normalizeH="0" baseline="0" dirty="0">
                          <a:ln>
                            <a:noFill/>
                          </a:ln>
                          <a:solidFill>
                            <a:schemeClr val="bg1"/>
                          </a:solidFill>
                          <a:effectLst/>
                          <a:latin typeface="Arial"/>
                          <a:cs typeface="Arial"/>
                        </a:rPr>
                        <a:t>Finance/</a:t>
                      </a:r>
                      <a:br>
                        <a:rPr kumimoji="0" lang="en-US" sz="1800" b="1" i="0" u="none" strike="noStrike" cap="none" normalizeH="0" baseline="0" dirty="0">
                          <a:ln>
                            <a:noFill/>
                          </a:ln>
                          <a:solidFill>
                            <a:srgbClr val="FFFFFF"/>
                          </a:solidFill>
                          <a:effectLst/>
                          <a:latin typeface="Arial"/>
                          <a:cs typeface="Arial"/>
                        </a:rPr>
                      </a:br>
                      <a:r>
                        <a:rPr kumimoji="0" lang="en-US" sz="1800" b="1" i="0" u="none" strike="noStrike" cap="none" normalizeH="0" baseline="0" dirty="0">
                          <a:ln>
                            <a:noFill/>
                          </a:ln>
                          <a:solidFill>
                            <a:schemeClr val="bg1"/>
                          </a:solidFill>
                          <a:effectLst/>
                          <a:latin typeface="Arial"/>
                          <a:cs typeface="Arial"/>
                        </a:rPr>
                        <a:t>Administration</a:t>
                      </a: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B050"/>
                    </a:solidFill>
                  </a:tcPr>
                </a:tc>
                <a:tc>
                  <a:txBody>
                    <a:bodyPr/>
                    <a:lstStyle/>
                    <a:p>
                      <a:pPr marL="228600" marR="0" lvl="0" indent="-228600" algn="l" rtl="0" eaLnBrk="0" fontAlgn="base" latinLnBrk="0" hangingPunct="0">
                        <a:lnSpc>
                          <a:spcPct val="100000"/>
                        </a:lnSpc>
                        <a:spcBef>
                          <a:spcPts val="600"/>
                        </a:spcBef>
                        <a:spcAft>
                          <a:spcPct val="0"/>
                        </a:spcAft>
                        <a:buClrTx/>
                        <a:buSzTx/>
                        <a:buFontTx/>
                        <a:buChar char="•"/>
                      </a:pPr>
                      <a:r>
                        <a:rPr lang="en-US" sz="1600" b="0" i="0" u="none" strike="noStrike" cap="none" normalizeH="0" baseline="0" dirty="0">
                          <a:ln>
                            <a:noFill/>
                          </a:ln>
                          <a:solidFill>
                            <a:schemeClr val="tx1"/>
                          </a:solidFill>
                          <a:effectLst/>
                          <a:latin typeface="Arial"/>
                          <a:cs typeface="Arial"/>
                        </a:rPr>
                        <a:t>Monitors the utilization of financial assets and accounts</a:t>
                      </a:r>
                      <a:r>
                        <a:rPr kumimoji="0" lang="en-US" sz="1600" b="0" i="0" u="none" strike="noStrike" cap="none" normalizeH="0" baseline="0" dirty="0">
                          <a:ln>
                            <a:noFill/>
                          </a:ln>
                          <a:solidFill>
                            <a:schemeClr val="tx1"/>
                          </a:solidFill>
                          <a:effectLst/>
                          <a:latin typeface="Arial"/>
                          <a:cs typeface="Arial"/>
                        </a:rPr>
                        <a:t> for expenditures, claims, and compensation.</a:t>
                      </a:r>
                    </a:p>
                    <a:p>
                      <a:pPr marL="228600" marR="0" lvl="0" indent="-228600" algn="l" rtl="0" eaLnBrk="0" fontAlgn="base" latinLnBrk="0" hangingPunct="0">
                        <a:lnSpc>
                          <a:spcPct val="100000"/>
                        </a:lnSpc>
                        <a:spcBef>
                          <a:spcPts val="600"/>
                        </a:spcBef>
                        <a:spcAft>
                          <a:spcPct val="0"/>
                        </a:spcAft>
                        <a:buClrTx/>
                        <a:buSzTx/>
                        <a:buFontTx/>
                        <a:buChar char="•"/>
                      </a:pPr>
                      <a:r>
                        <a:rPr lang="en-US" sz="1600" b="0" i="0" u="none" strike="noStrike" cap="none" normalizeH="0" baseline="0" dirty="0">
                          <a:ln>
                            <a:noFill/>
                          </a:ln>
                          <a:solidFill>
                            <a:schemeClr val="tx1"/>
                          </a:solidFill>
                          <a:effectLst/>
                          <a:latin typeface="Arial"/>
                          <a:cs typeface="Arial"/>
                        </a:rPr>
                        <a:t>Document's expenditures and manages cost reimbursement.</a:t>
                      </a:r>
                      <a:endParaRPr kumimoji="0" lang="en-US" sz="1600" b="0" i="0" u="none" strike="noStrike" cap="none" normalizeH="0" baseline="0" dirty="0">
                        <a:ln>
                          <a:noFill/>
                        </a:ln>
                        <a:solidFill>
                          <a:schemeClr val="tx1"/>
                        </a:solidFill>
                        <a:effectLst/>
                        <a:latin typeface="Arial"/>
                        <a:cs typeface="Arial"/>
                      </a:endParaRPr>
                    </a:p>
                  </a:txBody>
                  <a:tcPr marL="79465" marR="79465" marT="39736" marB="39736"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E8E8EF"/>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18403065"/>
      </p:ext>
    </p:extLst>
  </p:cSld>
  <p:clrMapOvr>
    <a:masterClrMapping/>
  </p:clrMapOvr>
  <p:transition spd="slow">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4B59F1-4472-07D3-2BAC-B15EF86C7334}"/>
              </a:ext>
            </a:extLst>
          </p:cNvPr>
          <p:cNvSpPr>
            <a:spLocks noGrp="1"/>
          </p:cNvSpPr>
          <p:nvPr>
            <p:ph type="title"/>
          </p:nvPr>
        </p:nvSpPr>
        <p:spPr/>
        <p:txBody>
          <a:bodyPr/>
          <a:lstStyle/>
          <a:p>
            <a:r>
              <a:rPr lang="en-US" dirty="0"/>
              <a:t>Command Staff</a:t>
            </a:r>
          </a:p>
        </p:txBody>
      </p:sp>
      <p:sp>
        <p:nvSpPr>
          <p:cNvPr id="5" name="Text Placeholder 4">
            <a:extLst>
              <a:ext uri="{FF2B5EF4-FFF2-40B4-BE49-F238E27FC236}">
                <a16:creationId xmlns:a16="http://schemas.microsoft.com/office/drawing/2014/main" id="{991BA045-9B17-05B5-2777-DB1D315F842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048028955"/>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F06D7-4986-7F88-6C61-AF657691C8EA}"/>
              </a:ext>
            </a:extLst>
          </p:cNvPr>
          <p:cNvSpPr>
            <a:spLocks noGrp="1"/>
          </p:cNvSpPr>
          <p:nvPr>
            <p:ph type="title"/>
          </p:nvPr>
        </p:nvSpPr>
        <p:spPr/>
        <p:txBody>
          <a:bodyPr/>
          <a:lstStyle/>
          <a:p>
            <a:r>
              <a:rPr lang="en-US" dirty="0"/>
              <a:t>Incident Commander (IC)</a:t>
            </a:r>
          </a:p>
        </p:txBody>
      </p:sp>
      <p:sp>
        <p:nvSpPr>
          <p:cNvPr id="3" name="Content Placeholder 2">
            <a:extLst>
              <a:ext uri="{FF2B5EF4-FFF2-40B4-BE49-F238E27FC236}">
                <a16:creationId xmlns:a16="http://schemas.microsoft.com/office/drawing/2014/main" id="{FF8159D7-5821-A7F0-1F40-0AC3546A3229}"/>
              </a:ext>
            </a:extLst>
          </p:cNvPr>
          <p:cNvSpPr>
            <a:spLocks noGrp="1"/>
          </p:cNvSpPr>
          <p:nvPr>
            <p:ph idx="1"/>
          </p:nvPr>
        </p:nvSpPr>
        <p:spPr>
          <a:xfrm>
            <a:off x="1148576" y="1825625"/>
            <a:ext cx="7506909" cy="4351338"/>
          </a:xfrm>
        </p:spPr>
        <p:txBody>
          <a:bodyPr>
            <a:normAutofit lnSpcReduction="10000"/>
          </a:bodyPr>
          <a:lstStyle/>
          <a:p>
            <a:pPr>
              <a:spcBef>
                <a:spcPts val="300"/>
              </a:spcBef>
            </a:pPr>
            <a:r>
              <a:rPr lang="en-US" sz="2800" dirty="0"/>
              <a:t>The only position that is always staffed in ICS applications. On small incidents and events, the IC may accomplish all management functions.</a:t>
            </a:r>
          </a:p>
          <a:p>
            <a:pPr>
              <a:spcBef>
                <a:spcPts val="300"/>
              </a:spcBef>
            </a:pPr>
            <a:r>
              <a:rPr lang="en-US" sz="2800" dirty="0"/>
              <a:t>Should have the training, experience, and expertise to serve in this capacity. </a:t>
            </a:r>
          </a:p>
          <a:p>
            <a:pPr>
              <a:spcBef>
                <a:spcPts val="300"/>
              </a:spcBef>
            </a:pPr>
            <a:r>
              <a:rPr lang="en-US" sz="2800" dirty="0"/>
              <a:t>Qualifications to serve as an IC should </a:t>
            </a:r>
            <a:r>
              <a:rPr lang="en-US" sz="2800" b="1" dirty="0"/>
              <a:t>NOT be based solely on rank</a:t>
            </a:r>
            <a:r>
              <a:rPr lang="en-US" b="1" dirty="0"/>
              <a:t> or</a:t>
            </a:r>
            <a:r>
              <a:rPr lang="en-US" sz="2800" b="1" dirty="0"/>
              <a:t> grade</a:t>
            </a:r>
            <a:r>
              <a:rPr lang="en-US" sz="2800" dirty="0"/>
              <a:t>. </a:t>
            </a:r>
          </a:p>
          <a:p>
            <a:pPr>
              <a:spcBef>
                <a:spcPts val="300"/>
              </a:spcBef>
            </a:pPr>
            <a:r>
              <a:rPr lang="en-US" sz="2800" dirty="0"/>
              <a:t>The IC may appoint one or more Deputies. If a Deputy is assigned, they should be </a:t>
            </a:r>
            <a:r>
              <a:rPr lang="en-US" sz="2800" b="1" dirty="0"/>
              <a:t>fully qualified</a:t>
            </a:r>
            <a:r>
              <a:rPr lang="en-US" sz="2800" dirty="0"/>
              <a:t> to assume the Incident Commander’s position. </a:t>
            </a:r>
          </a:p>
          <a:p>
            <a:endParaRPr lang="en-US" dirty="0"/>
          </a:p>
        </p:txBody>
      </p:sp>
      <p:pic>
        <p:nvPicPr>
          <p:cNvPr id="4" name="Picture 3">
            <a:extLst>
              <a:ext uri="{FF2B5EF4-FFF2-40B4-BE49-F238E27FC236}">
                <a16:creationId xmlns:a16="http://schemas.microsoft.com/office/drawing/2014/main" id="{A11C4C9F-C0FE-F9EF-1894-310DC6F36952}"/>
              </a:ext>
            </a:extLst>
          </p:cNvPr>
          <p:cNvPicPr>
            <a:picLocks noChangeAspect="1"/>
          </p:cNvPicPr>
          <p:nvPr/>
        </p:nvPicPr>
        <p:blipFill rotWithShape="1">
          <a:blip r:embed="rId2">
            <a:extLst>
              <a:ext uri="{28A0092B-C50C-407E-A947-70E740481C1C}">
                <a14:useLocalDpi xmlns:a14="http://schemas.microsoft.com/office/drawing/2010/main" val="0"/>
              </a:ext>
            </a:extLst>
          </a:blip>
          <a:srcRect l="23874" r="36910"/>
          <a:stretch/>
        </p:blipFill>
        <p:spPr>
          <a:xfrm>
            <a:off x="8452620" y="1690688"/>
            <a:ext cx="3251266" cy="414534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52023182"/>
      </p:ext>
    </p:extLst>
  </p:cSld>
  <p:clrMapOvr>
    <a:masterClrMapping/>
  </p:clrMapOvr>
  <p:transition spd="slow">
    <p:wipe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6AAAE-C7C1-55EC-1905-9A7DB80EC245}"/>
              </a:ext>
            </a:extLst>
          </p:cNvPr>
          <p:cNvSpPr>
            <a:spLocks noGrp="1"/>
          </p:cNvSpPr>
          <p:nvPr>
            <p:ph type="title"/>
          </p:nvPr>
        </p:nvSpPr>
        <p:spPr/>
        <p:txBody>
          <a:bodyPr/>
          <a:lstStyle/>
          <a:p>
            <a:r>
              <a:rPr lang="en-US" dirty="0"/>
              <a:t>Delegations of Responsibilities</a:t>
            </a:r>
          </a:p>
        </p:txBody>
      </p:sp>
      <p:sp>
        <p:nvSpPr>
          <p:cNvPr id="4" name="Rectangle 3">
            <a:extLst>
              <a:ext uri="{FF2B5EF4-FFF2-40B4-BE49-F238E27FC236}">
                <a16:creationId xmlns:a16="http://schemas.microsoft.com/office/drawing/2014/main" id="{FF6E7465-DEA4-43F3-858D-3CAF3D2478F1}"/>
              </a:ext>
            </a:extLst>
          </p:cNvPr>
          <p:cNvSpPr txBox="1">
            <a:spLocks noChangeArrowheads="1"/>
          </p:cNvSpPr>
          <p:nvPr/>
        </p:nvSpPr>
        <p:spPr>
          <a:xfrm>
            <a:off x="403189" y="2165382"/>
            <a:ext cx="4609973" cy="2585512"/>
          </a:xfrm>
          <a:prstGeom prst="rect">
            <a:avLst/>
          </a:prstGeom>
        </p:spPr>
        <p:txBody>
          <a:bodyPr vert="horz" lIns="130622" tIns="65311" rIns="130622" bIns="65311" rtlCol="0">
            <a:noAutofit/>
          </a:bodyPr>
          <a:lstStyle>
            <a:lvl1pPr marL="489833" indent="-489833" algn="l" defTabSz="653110" rtl="0" eaLnBrk="1" latinLnBrk="0" hangingPunct="1">
              <a:spcBef>
                <a:spcPct val="20000"/>
              </a:spcBef>
              <a:buFont typeface="Arial"/>
              <a:buChar char="•"/>
              <a:defRPr sz="3400" kern="1200">
                <a:solidFill>
                  <a:schemeClr val="tx1"/>
                </a:solidFill>
                <a:latin typeface="Arial"/>
                <a:ea typeface="+mn-ea"/>
                <a:cs typeface="+mn-cs"/>
              </a:defRPr>
            </a:lvl1pPr>
            <a:lvl2pPr marL="1061304" indent="-408194" algn="l" defTabSz="653110" rtl="0" eaLnBrk="1" latinLnBrk="0" hangingPunct="1">
              <a:spcBef>
                <a:spcPct val="20000"/>
              </a:spcBef>
              <a:buFont typeface="Arial"/>
              <a:buChar char="–"/>
              <a:defRPr sz="3400" b="0" i="0" u="none" kern="1200">
                <a:solidFill>
                  <a:schemeClr val="tx1"/>
                </a:solidFill>
                <a:latin typeface="Arial"/>
                <a:ea typeface="+mn-ea"/>
                <a:cs typeface="+mn-cs"/>
              </a:defRPr>
            </a:lvl2pPr>
            <a:lvl3pPr marL="1632776" indent="-326555" algn="l" defTabSz="653110" rtl="0" eaLnBrk="1" latinLnBrk="0" hangingPunct="1">
              <a:spcBef>
                <a:spcPct val="20000"/>
              </a:spcBef>
              <a:buFont typeface="Arial"/>
              <a:buChar char="•"/>
              <a:defRPr sz="3400" kern="1200">
                <a:solidFill>
                  <a:schemeClr val="tx1"/>
                </a:solidFill>
                <a:latin typeface="Arial"/>
                <a:ea typeface="+mn-ea"/>
                <a:cs typeface="+mn-cs"/>
              </a:defRPr>
            </a:lvl3pPr>
            <a:lvl4pPr marL="2285886" indent="-326555" algn="l" defTabSz="653110" rtl="0" eaLnBrk="1" latinLnBrk="0" hangingPunct="1">
              <a:spcBef>
                <a:spcPct val="20000"/>
              </a:spcBef>
              <a:buFont typeface="Arial"/>
              <a:buChar char="–"/>
              <a:defRPr sz="3400" kern="1200">
                <a:solidFill>
                  <a:schemeClr val="tx1"/>
                </a:solidFill>
                <a:latin typeface="Arial"/>
                <a:ea typeface="+mn-ea"/>
                <a:cs typeface="+mn-cs"/>
              </a:defRPr>
            </a:lvl4pPr>
            <a:lvl5pPr marL="2938996" indent="-326555" algn="l" defTabSz="653110" rtl="0" eaLnBrk="1" latinLnBrk="0" hangingPunct="1">
              <a:spcBef>
                <a:spcPct val="20000"/>
              </a:spcBef>
              <a:buFont typeface="Arial"/>
              <a:buChar char="»"/>
              <a:defRPr sz="3400" kern="1200">
                <a:solidFill>
                  <a:schemeClr val="tx1"/>
                </a:solidFill>
                <a:latin typeface="Arial"/>
                <a:ea typeface="+mn-ea"/>
                <a:cs typeface="+mn-cs"/>
              </a:defRPr>
            </a:lvl5pPr>
            <a:lvl6pPr marL="3592106" indent="-326555" algn="l" defTabSz="653110" rtl="0" eaLnBrk="1" latinLnBrk="0" hangingPunct="1">
              <a:spcBef>
                <a:spcPct val="20000"/>
              </a:spcBef>
              <a:buFont typeface="Arial"/>
              <a:buChar char="•"/>
              <a:defRPr sz="2900" kern="1200">
                <a:solidFill>
                  <a:schemeClr val="tx1"/>
                </a:solidFill>
                <a:latin typeface="+mn-lt"/>
                <a:ea typeface="+mn-ea"/>
                <a:cs typeface="+mn-cs"/>
              </a:defRPr>
            </a:lvl6pPr>
            <a:lvl7pPr marL="4245216" indent="-326555" algn="l" defTabSz="653110" rtl="0" eaLnBrk="1" latinLnBrk="0" hangingPunct="1">
              <a:spcBef>
                <a:spcPct val="20000"/>
              </a:spcBef>
              <a:buFont typeface="Arial"/>
              <a:buChar char="•"/>
              <a:defRPr sz="2900" kern="1200">
                <a:solidFill>
                  <a:schemeClr val="tx1"/>
                </a:solidFill>
                <a:latin typeface="+mn-lt"/>
                <a:ea typeface="+mn-ea"/>
                <a:cs typeface="+mn-cs"/>
              </a:defRPr>
            </a:lvl7pPr>
            <a:lvl8pPr marL="4898327" indent="-326555" algn="l" defTabSz="653110" rtl="0" eaLnBrk="1" latinLnBrk="0" hangingPunct="1">
              <a:spcBef>
                <a:spcPct val="20000"/>
              </a:spcBef>
              <a:buFont typeface="Arial"/>
              <a:buChar char="•"/>
              <a:defRPr sz="2900" kern="1200">
                <a:solidFill>
                  <a:schemeClr val="tx1"/>
                </a:solidFill>
                <a:latin typeface="+mn-lt"/>
                <a:ea typeface="+mn-ea"/>
                <a:cs typeface="+mn-cs"/>
              </a:defRPr>
            </a:lvl8pPr>
            <a:lvl9pPr marL="5551437" indent="-326555" algn="l" defTabSz="653110" rtl="0" eaLnBrk="1" latinLnBrk="0" hangingPunct="1">
              <a:spcBef>
                <a:spcPct val="20000"/>
              </a:spcBef>
              <a:buFont typeface="Arial"/>
              <a:buChar char="•"/>
              <a:defRPr sz="2900" kern="1200">
                <a:solidFill>
                  <a:schemeClr val="tx1"/>
                </a:solidFill>
                <a:latin typeface="+mn-lt"/>
                <a:ea typeface="+mn-ea"/>
                <a:cs typeface="+mn-cs"/>
              </a:defRPr>
            </a:lvl9pPr>
          </a:lstStyle>
          <a:p>
            <a:pPr marL="0" indent="0">
              <a:buFont typeface="Arial"/>
              <a:buNone/>
            </a:pPr>
            <a:r>
              <a:rPr lang="en-US" sz="2400" dirty="0">
                <a:latin typeface="Arial" panose="020B0604020202020204" pitchFamily="34" charset="0"/>
                <a:cs typeface="Arial" panose="020B0604020202020204" pitchFamily="34" charset="0"/>
              </a:rPr>
              <a:t>The Incident Commander only creates those sections that are needed. If a section is not staffed, the </a:t>
            </a:r>
            <a:r>
              <a:rPr lang="en-US" sz="2400" b="1" dirty="0">
                <a:latin typeface="Arial" panose="020B0604020202020204" pitchFamily="34" charset="0"/>
                <a:cs typeface="Arial" panose="020B0604020202020204" pitchFamily="34" charset="0"/>
              </a:rPr>
              <a:t>Incident Commander is responsible for all their tasks. </a:t>
            </a:r>
          </a:p>
        </p:txBody>
      </p:sp>
      <p:cxnSp>
        <p:nvCxnSpPr>
          <p:cNvPr id="5" name="AutoShape 7">
            <a:extLst>
              <a:ext uri="{FF2B5EF4-FFF2-40B4-BE49-F238E27FC236}">
                <a16:creationId xmlns:a16="http://schemas.microsoft.com/office/drawing/2014/main" id="{7E04E5CA-B529-4458-BDE8-681AB08588C2}"/>
              </a:ext>
            </a:extLst>
          </p:cNvPr>
          <p:cNvCxnSpPr>
            <a:cxnSpLocks noChangeShapeType="1"/>
          </p:cNvCxnSpPr>
          <p:nvPr/>
        </p:nvCxnSpPr>
        <p:spPr bwMode="auto">
          <a:xfrm rot="16200000">
            <a:off x="6119639" y="1433449"/>
            <a:ext cx="66190" cy="7895461"/>
          </a:xfrm>
          <a:prstGeom prst="bentConnector3">
            <a:avLst>
              <a:gd name="adj1" fmla="val 614287"/>
            </a:avLst>
          </a:prstGeom>
          <a:noFill/>
          <a:ln w="22225">
            <a:solidFill>
              <a:schemeClr val="tx1"/>
            </a:solidFill>
            <a:miter lim="800000"/>
            <a:headEnd/>
            <a:tailEnd/>
          </a:ln>
          <a:extLst>
            <a:ext uri="{909E8E84-426E-40DD-AFC4-6F175D3DCCD1}">
              <a14:hiddenFill xmlns:a14="http://schemas.microsoft.com/office/drawing/2010/main">
                <a:noFill/>
              </a14:hiddenFill>
            </a:ext>
          </a:extLst>
        </p:spPr>
      </p:cxnSp>
      <p:sp>
        <p:nvSpPr>
          <p:cNvPr id="6" name="Line 8">
            <a:extLst>
              <a:ext uri="{FF2B5EF4-FFF2-40B4-BE49-F238E27FC236}">
                <a16:creationId xmlns:a16="http://schemas.microsoft.com/office/drawing/2014/main" id="{96F22D1A-5695-3DB8-75A0-DF7464FDB2D1}"/>
              </a:ext>
            </a:extLst>
          </p:cNvPr>
          <p:cNvSpPr>
            <a:spLocks noChangeShapeType="1"/>
          </p:cNvSpPr>
          <p:nvPr/>
        </p:nvSpPr>
        <p:spPr bwMode="auto">
          <a:xfrm flipV="1">
            <a:off x="6096000" y="1830585"/>
            <a:ext cx="0" cy="3177097"/>
          </a:xfrm>
          <a:prstGeom prst="line">
            <a:avLst/>
          </a:prstGeom>
          <a:noFill/>
          <a:ln w="22225">
            <a:solidFill>
              <a:srgbClr val="000066"/>
            </a:solidFill>
            <a:round/>
            <a:headEnd/>
            <a:tailEnd/>
          </a:ln>
          <a:extLst>
            <a:ext uri="{909E8E84-426E-40DD-AFC4-6F175D3DCCD1}">
              <a14:hiddenFill xmlns:a14="http://schemas.microsoft.com/office/drawing/2010/main">
                <a:noFill/>
              </a14:hiddenFill>
            </a:ext>
          </a:extLst>
        </p:spPr>
        <p:txBody>
          <a:bodyPr wrap="none" anchor="ctr"/>
          <a:lstStyle/>
          <a:p>
            <a:endParaRPr lang="en-US" sz="2000" dirty="0">
              <a:latin typeface="Calibri" charset="0"/>
              <a:ea typeface="Calibri" charset="0"/>
              <a:cs typeface="Calibri" charset="0"/>
            </a:endParaRPr>
          </a:p>
        </p:txBody>
      </p:sp>
      <p:sp>
        <p:nvSpPr>
          <p:cNvPr id="7" name="Line 9" descr="Org chart with the incident commander at the top.  On the right are the members of the command staff, including the public information officer, the liaison officer, and the safety officer.  Across the bottom are the members of the general staff, including the operations section chief, the planning section chief, and the finance/admin section chief">
            <a:extLst>
              <a:ext uri="{FF2B5EF4-FFF2-40B4-BE49-F238E27FC236}">
                <a16:creationId xmlns:a16="http://schemas.microsoft.com/office/drawing/2014/main" id="{FBE3D746-25E3-F3C1-0F2A-793FFBFF24FF}"/>
              </a:ext>
            </a:extLst>
          </p:cNvPr>
          <p:cNvSpPr>
            <a:spLocks noChangeShapeType="1"/>
          </p:cNvSpPr>
          <p:nvPr/>
        </p:nvSpPr>
        <p:spPr bwMode="auto">
          <a:xfrm flipV="1">
            <a:off x="6096000" y="1830585"/>
            <a:ext cx="0" cy="3177097"/>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wrap="none" anchor="ctr"/>
          <a:lstStyle/>
          <a:p>
            <a:endParaRPr lang="en-US" sz="2000" dirty="0">
              <a:latin typeface="Calibri" charset="0"/>
              <a:ea typeface="Calibri" charset="0"/>
              <a:cs typeface="Calibri" charset="0"/>
            </a:endParaRPr>
          </a:p>
        </p:txBody>
      </p:sp>
      <p:cxnSp>
        <p:nvCxnSpPr>
          <p:cNvPr id="8" name="AutoShape 10">
            <a:extLst>
              <a:ext uri="{FF2B5EF4-FFF2-40B4-BE49-F238E27FC236}">
                <a16:creationId xmlns:a16="http://schemas.microsoft.com/office/drawing/2014/main" id="{A1698503-9DBC-20E3-2188-935DC431DD32}"/>
              </a:ext>
            </a:extLst>
          </p:cNvPr>
          <p:cNvCxnSpPr>
            <a:cxnSpLocks noChangeShapeType="1"/>
          </p:cNvCxnSpPr>
          <p:nvPr/>
        </p:nvCxnSpPr>
        <p:spPr bwMode="auto">
          <a:xfrm rot="10800000" flipH="1">
            <a:off x="7571080" y="2613040"/>
            <a:ext cx="2364" cy="1690196"/>
          </a:xfrm>
          <a:prstGeom prst="bentConnector3">
            <a:avLst>
              <a:gd name="adj1" fmla="val -14400005"/>
            </a:avLst>
          </a:prstGeom>
          <a:noFill/>
          <a:ln w="22225">
            <a:solidFill>
              <a:schemeClr val="tx1"/>
            </a:solidFill>
            <a:miter lim="800000"/>
            <a:headEnd/>
            <a:tailEnd/>
          </a:ln>
          <a:extLst>
            <a:ext uri="{909E8E84-426E-40DD-AFC4-6F175D3DCCD1}">
              <a14:hiddenFill xmlns:a14="http://schemas.microsoft.com/office/drawing/2010/main">
                <a:noFill/>
              </a14:hiddenFill>
            </a:ext>
          </a:extLst>
        </p:spPr>
      </p:cxnSp>
      <p:sp>
        <p:nvSpPr>
          <p:cNvPr id="9" name="Line 11">
            <a:extLst>
              <a:ext uri="{FF2B5EF4-FFF2-40B4-BE49-F238E27FC236}">
                <a16:creationId xmlns:a16="http://schemas.microsoft.com/office/drawing/2014/main" id="{1C60F546-C052-B8B9-52D8-CBD68AC66D7C}"/>
              </a:ext>
            </a:extLst>
          </p:cNvPr>
          <p:cNvSpPr>
            <a:spLocks noChangeShapeType="1"/>
          </p:cNvSpPr>
          <p:nvPr/>
        </p:nvSpPr>
        <p:spPr bwMode="auto">
          <a:xfrm flipH="1">
            <a:off x="6096000" y="3419133"/>
            <a:ext cx="1134677"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sz="2000" dirty="0">
              <a:latin typeface="Calibri" charset="0"/>
              <a:ea typeface="Calibri" charset="0"/>
              <a:cs typeface="Calibri" charset="0"/>
            </a:endParaRPr>
          </a:p>
        </p:txBody>
      </p:sp>
      <p:sp>
        <p:nvSpPr>
          <p:cNvPr id="10" name="Line 12">
            <a:extLst>
              <a:ext uri="{FF2B5EF4-FFF2-40B4-BE49-F238E27FC236}">
                <a16:creationId xmlns:a16="http://schemas.microsoft.com/office/drawing/2014/main" id="{51332E3D-C53D-ADEF-92BE-8C41D17520A7}"/>
              </a:ext>
            </a:extLst>
          </p:cNvPr>
          <p:cNvSpPr>
            <a:spLocks noChangeShapeType="1"/>
          </p:cNvSpPr>
          <p:nvPr/>
        </p:nvSpPr>
        <p:spPr bwMode="auto">
          <a:xfrm flipV="1">
            <a:off x="4847855" y="5007682"/>
            <a:ext cx="0" cy="34040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sz="2000" dirty="0">
              <a:latin typeface="Calibri" charset="0"/>
              <a:ea typeface="Calibri" charset="0"/>
              <a:cs typeface="Calibri" charset="0"/>
            </a:endParaRPr>
          </a:p>
        </p:txBody>
      </p:sp>
      <p:sp>
        <p:nvSpPr>
          <p:cNvPr id="11" name="Line 13">
            <a:extLst>
              <a:ext uri="{FF2B5EF4-FFF2-40B4-BE49-F238E27FC236}">
                <a16:creationId xmlns:a16="http://schemas.microsoft.com/office/drawing/2014/main" id="{71E523AA-C071-7ACF-4D82-55881BB03AC1}"/>
              </a:ext>
            </a:extLst>
          </p:cNvPr>
          <p:cNvSpPr>
            <a:spLocks noChangeShapeType="1"/>
          </p:cNvSpPr>
          <p:nvPr/>
        </p:nvSpPr>
        <p:spPr bwMode="auto">
          <a:xfrm flipV="1">
            <a:off x="7457612" y="5007682"/>
            <a:ext cx="0" cy="340403"/>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sz="2000" dirty="0">
              <a:latin typeface="Calibri" charset="0"/>
              <a:ea typeface="Calibri" charset="0"/>
              <a:cs typeface="Calibri" charset="0"/>
            </a:endParaRPr>
          </a:p>
        </p:txBody>
      </p:sp>
      <p:sp>
        <p:nvSpPr>
          <p:cNvPr id="12" name="AutoShape 17">
            <a:extLst>
              <a:ext uri="{FF2B5EF4-FFF2-40B4-BE49-F238E27FC236}">
                <a16:creationId xmlns:a16="http://schemas.microsoft.com/office/drawing/2014/main" id="{938B1254-C5FD-6E91-BE89-A7851A53A491}"/>
              </a:ext>
            </a:extLst>
          </p:cNvPr>
          <p:cNvSpPr>
            <a:spLocks noChangeArrowheads="1"/>
          </p:cNvSpPr>
          <p:nvPr/>
        </p:nvSpPr>
        <p:spPr bwMode="auto">
          <a:xfrm>
            <a:off x="4847855" y="1490182"/>
            <a:ext cx="2496289" cy="794274"/>
          </a:xfrm>
          <a:prstGeom prst="cube">
            <a:avLst>
              <a:gd name="adj" fmla="val 8333"/>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rgbClr val="1D3B59"/>
                </a:solidFill>
                <a:latin typeface="Calibri" charset="0"/>
                <a:ea typeface="Calibri" charset="0"/>
                <a:cs typeface="Calibri" charset="0"/>
              </a:rPr>
              <a:t>Incident</a:t>
            </a:r>
          </a:p>
          <a:p>
            <a:pPr algn="ctr">
              <a:lnSpc>
                <a:spcPct val="85000"/>
              </a:lnSpc>
              <a:defRPr/>
            </a:pPr>
            <a:r>
              <a:rPr lang="en-US" sz="2000" b="1" dirty="0">
                <a:solidFill>
                  <a:srgbClr val="1D3B59"/>
                </a:solidFill>
                <a:latin typeface="Calibri" charset="0"/>
                <a:ea typeface="Calibri" charset="0"/>
                <a:cs typeface="Calibri" charset="0"/>
              </a:rPr>
              <a:t>Commander</a:t>
            </a:r>
            <a:endParaRPr lang="en-US" sz="2000" b="1" dirty="0">
              <a:latin typeface="Calibri" charset="0"/>
              <a:ea typeface="Calibri" charset="0"/>
              <a:cs typeface="Calibri" charset="0"/>
            </a:endParaRPr>
          </a:p>
        </p:txBody>
      </p:sp>
      <p:sp>
        <p:nvSpPr>
          <p:cNvPr id="13" name="AutoShape 18">
            <a:extLst>
              <a:ext uri="{FF2B5EF4-FFF2-40B4-BE49-F238E27FC236}">
                <a16:creationId xmlns:a16="http://schemas.microsoft.com/office/drawing/2014/main" id="{B5125348-2D82-C7CA-5609-BD44CE1F9F8F}"/>
              </a:ext>
            </a:extLst>
          </p:cNvPr>
          <p:cNvSpPr>
            <a:spLocks noChangeArrowheads="1"/>
          </p:cNvSpPr>
          <p:nvPr/>
        </p:nvSpPr>
        <p:spPr bwMode="gray">
          <a:xfrm>
            <a:off x="989953" y="5234617"/>
            <a:ext cx="2496289" cy="794274"/>
          </a:xfrm>
          <a:prstGeom prst="cube">
            <a:avLst>
              <a:gd name="adj" fmla="val 8333"/>
            </a:avLst>
          </a:prstGeom>
          <a:solidFill>
            <a:srgbClr val="FF0000"/>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chemeClr val="bg1"/>
                </a:solidFill>
                <a:latin typeface="Calibri" charset="0"/>
                <a:ea typeface="Calibri" charset="0"/>
                <a:cs typeface="Calibri" charset="0"/>
              </a:rPr>
              <a:t>Operations</a:t>
            </a:r>
          </a:p>
          <a:p>
            <a:pPr algn="ctr">
              <a:lnSpc>
                <a:spcPct val="85000"/>
              </a:lnSpc>
              <a:defRPr/>
            </a:pPr>
            <a:r>
              <a:rPr lang="en-US" sz="2000" b="1" dirty="0">
                <a:solidFill>
                  <a:schemeClr val="bg1"/>
                </a:solidFill>
                <a:latin typeface="Calibri" charset="0"/>
                <a:ea typeface="Calibri" charset="0"/>
                <a:cs typeface="Calibri" charset="0"/>
              </a:rPr>
              <a:t>Section Chief</a:t>
            </a:r>
          </a:p>
        </p:txBody>
      </p:sp>
      <p:sp>
        <p:nvSpPr>
          <p:cNvPr id="14" name="AutoShape 19">
            <a:extLst>
              <a:ext uri="{FF2B5EF4-FFF2-40B4-BE49-F238E27FC236}">
                <a16:creationId xmlns:a16="http://schemas.microsoft.com/office/drawing/2014/main" id="{B0D2B92E-C867-E83C-6DD5-23E881C0000B}"/>
              </a:ext>
            </a:extLst>
          </p:cNvPr>
          <p:cNvSpPr>
            <a:spLocks noChangeArrowheads="1"/>
          </p:cNvSpPr>
          <p:nvPr/>
        </p:nvSpPr>
        <p:spPr bwMode="gray">
          <a:xfrm>
            <a:off x="3599710" y="5234617"/>
            <a:ext cx="2496289" cy="794274"/>
          </a:xfrm>
          <a:prstGeom prst="cube">
            <a:avLst>
              <a:gd name="adj" fmla="val 8333"/>
            </a:avLst>
          </a:prstGeom>
          <a:solidFill>
            <a:srgbClr val="3465FF"/>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chemeClr val="bg1"/>
                </a:solidFill>
                <a:latin typeface="Calibri" charset="0"/>
                <a:ea typeface="Calibri" charset="0"/>
                <a:cs typeface="Calibri" charset="0"/>
              </a:rPr>
              <a:t>Planning</a:t>
            </a:r>
          </a:p>
          <a:p>
            <a:pPr algn="ctr">
              <a:lnSpc>
                <a:spcPct val="85000"/>
              </a:lnSpc>
              <a:defRPr/>
            </a:pPr>
            <a:r>
              <a:rPr lang="en-US" sz="2000" b="1" dirty="0">
                <a:solidFill>
                  <a:schemeClr val="bg1"/>
                </a:solidFill>
                <a:latin typeface="Calibri" charset="0"/>
                <a:ea typeface="Calibri" charset="0"/>
                <a:cs typeface="Calibri" charset="0"/>
              </a:rPr>
              <a:t>Section Chief</a:t>
            </a:r>
          </a:p>
        </p:txBody>
      </p:sp>
      <p:sp>
        <p:nvSpPr>
          <p:cNvPr id="15" name="AutoShape 20">
            <a:extLst>
              <a:ext uri="{FF2B5EF4-FFF2-40B4-BE49-F238E27FC236}">
                <a16:creationId xmlns:a16="http://schemas.microsoft.com/office/drawing/2014/main" id="{DEE311E4-D0FA-84AE-BC9E-6564D1262C11}"/>
              </a:ext>
            </a:extLst>
          </p:cNvPr>
          <p:cNvSpPr>
            <a:spLocks noChangeArrowheads="1"/>
          </p:cNvSpPr>
          <p:nvPr/>
        </p:nvSpPr>
        <p:spPr bwMode="gray">
          <a:xfrm>
            <a:off x="6209467" y="5234617"/>
            <a:ext cx="2496289" cy="794274"/>
          </a:xfrm>
          <a:prstGeom prst="cube">
            <a:avLst>
              <a:gd name="adj" fmla="val 8333"/>
            </a:avLst>
          </a:prstGeom>
          <a:solidFill>
            <a:srgbClr val="FFFF00"/>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latin typeface="Calibri" charset="0"/>
                <a:ea typeface="Calibri" charset="0"/>
                <a:cs typeface="Calibri" charset="0"/>
              </a:rPr>
              <a:t>Logistics</a:t>
            </a:r>
          </a:p>
          <a:p>
            <a:pPr algn="ctr">
              <a:lnSpc>
                <a:spcPct val="85000"/>
              </a:lnSpc>
              <a:defRPr/>
            </a:pPr>
            <a:r>
              <a:rPr lang="en-US" sz="2000" b="1" dirty="0">
                <a:latin typeface="Calibri" charset="0"/>
                <a:ea typeface="Calibri" charset="0"/>
                <a:cs typeface="Calibri" charset="0"/>
              </a:rPr>
              <a:t>Section Chief</a:t>
            </a:r>
          </a:p>
        </p:txBody>
      </p:sp>
      <p:sp>
        <p:nvSpPr>
          <p:cNvPr id="16" name="AutoShape 21">
            <a:extLst>
              <a:ext uri="{FF2B5EF4-FFF2-40B4-BE49-F238E27FC236}">
                <a16:creationId xmlns:a16="http://schemas.microsoft.com/office/drawing/2014/main" id="{6BE9FA84-051C-5129-EE60-B225A128A26C}"/>
              </a:ext>
            </a:extLst>
          </p:cNvPr>
          <p:cNvSpPr>
            <a:spLocks noChangeArrowheads="1"/>
          </p:cNvSpPr>
          <p:nvPr/>
        </p:nvSpPr>
        <p:spPr bwMode="gray">
          <a:xfrm>
            <a:off x="8819224" y="5234617"/>
            <a:ext cx="2496289" cy="794274"/>
          </a:xfrm>
          <a:prstGeom prst="cube">
            <a:avLst>
              <a:gd name="adj" fmla="val 8333"/>
            </a:avLst>
          </a:prstGeom>
          <a:solidFill>
            <a:srgbClr val="00B050"/>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chemeClr val="bg1"/>
                </a:solidFill>
                <a:latin typeface="Calibri" charset="0"/>
                <a:ea typeface="Calibri" charset="0"/>
                <a:cs typeface="Calibri" charset="0"/>
              </a:rPr>
              <a:t>Finance/Admin</a:t>
            </a:r>
          </a:p>
          <a:p>
            <a:pPr algn="ctr">
              <a:lnSpc>
                <a:spcPct val="85000"/>
              </a:lnSpc>
              <a:defRPr/>
            </a:pPr>
            <a:r>
              <a:rPr lang="en-US" sz="2000" b="1" dirty="0">
                <a:solidFill>
                  <a:schemeClr val="bg1"/>
                </a:solidFill>
                <a:latin typeface="Calibri" charset="0"/>
                <a:ea typeface="Calibri" charset="0"/>
                <a:cs typeface="Calibri" charset="0"/>
              </a:rPr>
              <a:t>Section Chief</a:t>
            </a:r>
          </a:p>
        </p:txBody>
      </p:sp>
      <p:sp>
        <p:nvSpPr>
          <p:cNvPr id="17" name="AutoShape 4">
            <a:extLst>
              <a:ext uri="{FF2B5EF4-FFF2-40B4-BE49-F238E27FC236}">
                <a16:creationId xmlns:a16="http://schemas.microsoft.com/office/drawing/2014/main" id="{461875F6-5A2C-B245-7D7B-3AA9964BA42E}"/>
              </a:ext>
            </a:extLst>
          </p:cNvPr>
          <p:cNvSpPr>
            <a:spLocks noChangeArrowheads="1"/>
          </p:cNvSpPr>
          <p:nvPr/>
        </p:nvSpPr>
        <p:spPr bwMode="auto">
          <a:xfrm>
            <a:off x="7571080" y="2189983"/>
            <a:ext cx="2937985" cy="517697"/>
          </a:xfrm>
          <a:prstGeom prst="cube">
            <a:avLst>
              <a:gd name="adj" fmla="val 8333"/>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rgbClr val="1D3B59"/>
                </a:solidFill>
                <a:latin typeface="Calibri" charset="0"/>
                <a:ea typeface="Calibri" charset="0"/>
                <a:cs typeface="Calibri" charset="0"/>
              </a:rPr>
              <a:t>Safety Officer</a:t>
            </a:r>
            <a:endParaRPr lang="en-US" sz="2000" b="1" dirty="0">
              <a:latin typeface="Calibri" charset="0"/>
              <a:ea typeface="Calibri" charset="0"/>
              <a:cs typeface="Calibri" charset="0"/>
            </a:endParaRPr>
          </a:p>
        </p:txBody>
      </p:sp>
      <p:sp>
        <p:nvSpPr>
          <p:cNvPr id="18" name="AutoShape 6">
            <a:extLst>
              <a:ext uri="{FF2B5EF4-FFF2-40B4-BE49-F238E27FC236}">
                <a16:creationId xmlns:a16="http://schemas.microsoft.com/office/drawing/2014/main" id="{9BD9B0A2-09CA-0ECF-47A6-8ECB558D4604}"/>
              </a:ext>
            </a:extLst>
          </p:cNvPr>
          <p:cNvSpPr>
            <a:spLocks noChangeArrowheads="1"/>
          </p:cNvSpPr>
          <p:nvPr/>
        </p:nvSpPr>
        <p:spPr bwMode="auto">
          <a:xfrm>
            <a:off x="7571080" y="2833591"/>
            <a:ext cx="2937985" cy="539017"/>
          </a:xfrm>
          <a:prstGeom prst="cube">
            <a:avLst>
              <a:gd name="adj" fmla="val 11310"/>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rgbClr val="1D3B59"/>
                </a:solidFill>
                <a:latin typeface="Calibri" charset="0"/>
                <a:ea typeface="Calibri" charset="0"/>
                <a:cs typeface="Calibri" charset="0"/>
              </a:rPr>
              <a:t>Public Information Officer</a:t>
            </a:r>
          </a:p>
        </p:txBody>
      </p:sp>
      <p:sp>
        <p:nvSpPr>
          <p:cNvPr id="19" name="AutoShape 5">
            <a:extLst>
              <a:ext uri="{FF2B5EF4-FFF2-40B4-BE49-F238E27FC236}">
                <a16:creationId xmlns:a16="http://schemas.microsoft.com/office/drawing/2014/main" id="{FBEBDB02-E25E-FDDF-BC89-A071E91D50D6}"/>
              </a:ext>
            </a:extLst>
          </p:cNvPr>
          <p:cNvSpPr>
            <a:spLocks noChangeArrowheads="1"/>
          </p:cNvSpPr>
          <p:nvPr/>
        </p:nvSpPr>
        <p:spPr bwMode="auto">
          <a:xfrm>
            <a:off x="7571080" y="3491982"/>
            <a:ext cx="2937985" cy="517696"/>
          </a:xfrm>
          <a:prstGeom prst="cube">
            <a:avLst>
              <a:gd name="adj" fmla="val 11014"/>
            </a:avLst>
          </a:prstGeom>
          <a:solidFill>
            <a:schemeClr val="bg1"/>
          </a:solidFill>
          <a:ln w="9525">
            <a:solidFill>
              <a:srgbClr val="C00000"/>
            </a:solidFill>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rgbClr val="1D3B59"/>
                </a:solidFill>
                <a:latin typeface="Calibri" charset="0"/>
                <a:ea typeface="Calibri" charset="0"/>
                <a:cs typeface="Calibri" charset="0"/>
              </a:rPr>
              <a:t>Liaison Officer</a:t>
            </a:r>
            <a:endParaRPr lang="en-US" sz="2000" b="1" dirty="0">
              <a:latin typeface="Calibri" charset="0"/>
              <a:ea typeface="Calibri" charset="0"/>
              <a:cs typeface="Calibri" charset="0"/>
            </a:endParaRPr>
          </a:p>
        </p:txBody>
      </p:sp>
      <p:sp>
        <p:nvSpPr>
          <p:cNvPr id="20" name="AutoShape 5">
            <a:extLst>
              <a:ext uri="{FF2B5EF4-FFF2-40B4-BE49-F238E27FC236}">
                <a16:creationId xmlns:a16="http://schemas.microsoft.com/office/drawing/2014/main" id="{6BDFA94C-F4D7-F1AD-3C6B-E7B7A11E6158}"/>
              </a:ext>
            </a:extLst>
          </p:cNvPr>
          <p:cNvSpPr>
            <a:spLocks noChangeArrowheads="1"/>
          </p:cNvSpPr>
          <p:nvPr/>
        </p:nvSpPr>
        <p:spPr bwMode="auto">
          <a:xfrm>
            <a:off x="7564456" y="4134709"/>
            <a:ext cx="2937985" cy="517696"/>
          </a:xfrm>
          <a:prstGeom prst="cube">
            <a:avLst>
              <a:gd name="adj" fmla="val 11014"/>
            </a:avLst>
          </a:prstGeom>
          <a:solidFill>
            <a:schemeClr val="bg1"/>
          </a:solidFill>
          <a:ln w="9525">
            <a:solidFill>
              <a:srgbClr val="C00000"/>
            </a:solidFill>
            <a:prstDash val="solid"/>
            <a:miter lim="800000"/>
            <a:headEnd/>
            <a:tailEnd/>
          </a:ln>
          <a:effectLst>
            <a:outerShdw dist="35921" dir="2700000" algn="ctr" rotWithShape="0">
              <a:srgbClr val="18314A">
                <a:alpha val="50000"/>
              </a:srgbClr>
            </a:outerShdw>
          </a:effectLst>
        </p:spPr>
        <p:txBody>
          <a:bodyPr wrap="none" bIns="18288" anchor="ctr"/>
          <a:lstStyle/>
          <a:p>
            <a:pPr algn="ctr">
              <a:lnSpc>
                <a:spcPct val="85000"/>
              </a:lnSpc>
              <a:defRPr/>
            </a:pPr>
            <a:r>
              <a:rPr lang="en-US" sz="2000" b="1" dirty="0">
                <a:solidFill>
                  <a:srgbClr val="1D3B59"/>
                </a:solidFill>
                <a:latin typeface="Calibri" charset="0"/>
                <a:ea typeface="Calibri" charset="0"/>
                <a:cs typeface="Calibri" charset="0"/>
              </a:rPr>
              <a:t>Legal Officer</a:t>
            </a:r>
            <a:endParaRPr lang="en-US" sz="2000" b="1" dirty="0">
              <a:latin typeface="Calibri" charset="0"/>
              <a:ea typeface="Calibri" charset="0"/>
              <a:cs typeface="Calibri" charset="0"/>
            </a:endParaRPr>
          </a:p>
        </p:txBody>
      </p:sp>
      <p:sp>
        <p:nvSpPr>
          <p:cNvPr id="21" name="Line 11">
            <a:extLst>
              <a:ext uri="{FF2B5EF4-FFF2-40B4-BE49-F238E27FC236}">
                <a16:creationId xmlns:a16="http://schemas.microsoft.com/office/drawing/2014/main" id="{00EBE592-4DEC-4C98-5037-50CD7D1FBE07}"/>
              </a:ext>
            </a:extLst>
          </p:cNvPr>
          <p:cNvSpPr>
            <a:spLocks noChangeShapeType="1"/>
          </p:cNvSpPr>
          <p:nvPr/>
        </p:nvSpPr>
        <p:spPr bwMode="auto">
          <a:xfrm flipH="1">
            <a:off x="7230677" y="3119165"/>
            <a:ext cx="338328"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sz="2000" dirty="0">
              <a:latin typeface="Calibri" charset="0"/>
              <a:ea typeface="Calibri" charset="0"/>
              <a:cs typeface="Calibri" charset="0"/>
            </a:endParaRPr>
          </a:p>
        </p:txBody>
      </p:sp>
      <p:sp>
        <p:nvSpPr>
          <p:cNvPr id="22" name="Line 11">
            <a:extLst>
              <a:ext uri="{FF2B5EF4-FFF2-40B4-BE49-F238E27FC236}">
                <a16:creationId xmlns:a16="http://schemas.microsoft.com/office/drawing/2014/main" id="{76652102-0408-7DE5-164A-DAC391A7F366}"/>
              </a:ext>
            </a:extLst>
          </p:cNvPr>
          <p:cNvSpPr>
            <a:spLocks noChangeShapeType="1"/>
          </p:cNvSpPr>
          <p:nvPr/>
        </p:nvSpPr>
        <p:spPr bwMode="auto">
          <a:xfrm flipH="1">
            <a:off x="7226128" y="3755699"/>
            <a:ext cx="338328"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1025329361"/>
      </p:ext>
    </p:extLst>
  </p:cSld>
  <p:clrMapOvr>
    <a:masterClrMapping/>
  </p:clrMapOvr>
  <p:transition spd="slow">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2D0C1-E3AB-9D74-8A3E-3F8ABA672D1A}"/>
              </a:ext>
            </a:extLst>
          </p:cNvPr>
          <p:cNvSpPr>
            <a:spLocks noGrp="1"/>
          </p:cNvSpPr>
          <p:nvPr>
            <p:ph type="title"/>
          </p:nvPr>
        </p:nvSpPr>
        <p:spPr/>
        <p:txBody>
          <a:bodyPr/>
          <a:lstStyle/>
          <a:p>
            <a:r>
              <a:rPr lang="en-US" dirty="0"/>
              <a:t>Incident Commander Responsibilities </a:t>
            </a:r>
          </a:p>
        </p:txBody>
      </p:sp>
      <p:sp>
        <p:nvSpPr>
          <p:cNvPr id="3" name="Content Placeholder 2">
            <a:extLst>
              <a:ext uri="{FF2B5EF4-FFF2-40B4-BE49-F238E27FC236}">
                <a16:creationId xmlns:a16="http://schemas.microsoft.com/office/drawing/2014/main" id="{F9B7FA5A-4B07-EE5C-A4F2-9556FF45F3C8}"/>
              </a:ext>
            </a:extLst>
          </p:cNvPr>
          <p:cNvSpPr>
            <a:spLocks noGrp="1"/>
          </p:cNvSpPr>
          <p:nvPr>
            <p:ph idx="1"/>
          </p:nvPr>
        </p:nvSpPr>
        <p:spPr>
          <a:xfrm>
            <a:off x="1148576" y="1825623"/>
            <a:ext cx="10205224" cy="2426091"/>
          </a:xfrm>
        </p:spPr>
        <p:txBody>
          <a:bodyPr>
            <a:normAutofit lnSpcReduction="10000"/>
          </a:bodyPr>
          <a:lstStyle/>
          <a:p>
            <a:pPr marL="0" indent="0">
              <a:buNone/>
            </a:pPr>
            <a:r>
              <a:rPr lang="en-US" sz="2800" dirty="0"/>
              <a:t>Within their scope of authority, the Incident Commander:</a:t>
            </a:r>
          </a:p>
          <a:p>
            <a:pPr marL="468313" indent="-457200"/>
            <a:r>
              <a:rPr lang="en-US" sz="2800" dirty="0"/>
              <a:t>Ensures the safety of personnel, property, and the environment.</a:t>
            </a:r>
            <a:endParaRPr lang="en-US" sz="2800" dirty="0">
              <a:cs typeface="Arial"/>
            </a:endParaRPr>
          </a:p>
          <a:p>
            <a:pPr marL="468313" indent="-457200"/>
            <a:r>
              <a:rPr lang="en-US" sz="2800" dirty="0"/>
              <a:t>Establishes incident objectives.</a:t>
            </a:r>
            <a:endParaRPr lang="en-US" sz="2800" dirty="0">
              <a:cs typeface="Arial"/>
            </a:endParaRPr>
          </a:p>
          <a:p>
            <a:pPr marL="468313" indent="-457200"/>
            <a:r>
              <a:rPr lang="en-US" sz="2800" dirty="0"/>
              <a:t>Determines strategies, resources, and ICS structure.</a:t>
            </a:r>
            <a:endParaRPr lang="en-US" sz="2800" dirty="0">
              <a:cs typeface="Arial"/>
            </a:endParaRPr>
          </a:p>
          <a:p>
            <a:pPr marL="468313" indent="-457200"/>
            <a:r>
              <a:rPr lang="en-US" sz="2800" b="1" dirty="0">
                <a:cs typeface="Arial"/>
              </a:rPr>
              <a:t>The "BOSS"</a:t>
            </a:r>
          </a:p>
          <a:p>
            <a:pPr marL="0" indent="0">
              <a:buNone/>
            </a:pPr>
            <a:endParaRPr lang="en-US" dirty="0"/>
          </a:p>
        </p:txBody>
      </p:sp>
      <p:sp>
        <p:nvSpPr>
          <p:cNvPr id="4" name="TextBox 3">
            <a:extLst>
              <a:ext uri="{FF2B5EF4-FFF2-40B4-BE49-F238E27FC236}">
                <a16:creationId xmlns:a16="http://schemas.microsoft.com/office/drawing/2014/main" id="{1C49BAFE-9F10-5F9F-803A-48B5F2180722}"/>
              </a:ext>
            </a:extLst>
          </p:cNvPr>
          <p:cNvSpPr txBox="1"/>
          <p:nvPr/>
        </p:nvSpPr>
        <p:spPr>
          <a:xfrm>
            <a:off x="49649" y="4637866"/>
            <a:ext cx="1949013" cy="830997"/>
          </a:xfrm>
          <a:prstGeom prst="rect">
            <a:avLst/>
          </a:prstGeom>
          <a:noFill/>
        </p:spPr>
        <p:txBody>
          <a:bodyPr wrap="square" rtlCol="0">
            <a:spAutoFit/>
          </a:bodyPr>
          <a:lstStyle/>
          <a:p>
            <a:pPr algn="ctr"/>
            <a:r>
              <a:rPr lang="en-US" sz="2400" b="1" dirty="0">
                <a:solidFill>
                  <a:srgbClr val="186EFF"/>
                </a:solidFill>
              </a:rPr>
              <a:t>Incident </a:t>
            </a:r>
            <a:br>
              <a:rPr lang="en-US" sz="2400" b="1" dirty="0">
                <a:solidFill>
                  <a:srgbClr val="186EFF"/>
                </a:solidFill>
              </a:rPr>
            </a:br>
            <a:r>
              <a:rPr lang="en-US" sz="2400" b="1" dirty="0">
                <a:solidFill>
                  <a:srgbClr val="186EFF"/>
                </a:solidFill>
              </a:rPr>
              <a:t>Commander</a:t>
            </a:r>
          </a:p>
        </p:txBody>
      </p:sp>
      <p:sp>
        <p:nvSpPr>
          <p:cNvPr id="5" name="Cross 4">
            <a:extLst>
              <a:ext uri="{FF2B5EF4-FFF2-40B4-BE49-F238E27FC236}">
                <a16:creationId xmlns:a16="http://schemas.microsoft.com/office/drawing/2014/main" id="{004F020A-E85F-184A-4128-38F6E9E743B0}"/>
              </a:ext>
            </a:extLst>
          </p:cNvPr>
          <p:cNvSpPr/>
          <p:nvPr/>
        </p:nvSpPr>
        <p:spPr>
          <a:xfrm>
            <a:off x="3253556" y="4445386"/>
            <a:ext cx="1467931" cy="1459346"/>
          </a:xfrm>
          <a:prstGeom prst="plus">
            <a:avLst>
              <a:gd name="adj" fmla="val 30882"/>
            </a:avLst>
          </a:prstGeom>
          <a:solidFill>
            <a:srgbClr val="186EFF"/>
          </a:solidFill>
          <a:ln>
            <a:solidFill>
              <a:srgbClr val="186E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1" dirty="0"/>
              <a:t>Ensures Safety </a:t>
            </a:r>
          </a:p>
        </p:txBody>
      </p:sp>
      <p:cxnSp>
        <p:nvCxnSpPr>
          <p:cNvPr id="6" name="Straight Arrow Connector 5">
            <a:extLst>
              <a:ext uri="{FF2B5EF4-FFF2-40B4-BE49-F238E27FC236}">
                <a16:creationId xmlns:a16="http://schemas.microsoft.com/office/drawing/2014/main" id="{DEB80D99-D6A9-36AC-DD3E-8BB39ABE98F2}"/>
              </a:ext>
            </a:extLst>
          </p:cNvPr>
          <p:cNvCxnSpPr>
            <a:cxnSpLocks/>
          </p:cNvCxnSpPr>
          <p:nvPr/>
        </p:nvCxnSpPr>
        <p:spPr>
          <a:xfrm flipV="1">
            <a:off x="2094198" y="5053363"/>
            <a:ext cx="799129" cy="2"/>
          </a:xfrm>
          <a:prstGeom prst="straightConnector1">
            <a:avLst/>
          </a:prstGeom>
          <a:ln w="57150">
            <a:solidFill>
              <a:srgbClr val="186EFF"/>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78FF4F7-0FC1-2020-6FDF-147DDA4DA0A7}"/>
              </a:ext>
            </a:extLst>
          </p:cNvPr>
          <p:cNvCxnSpPr/>
          <p:nvPr/>
        </p:nvCxnSpPr>
        <p:spPr>
          <a:xfrm flipV="1">
            <a:off x="4978816" y="5053365"/>
            <a:ext cx="799129" cy="2"/>
          </a:xfrm>
          <a:prstGeom prst="straightConnector1">
            <a:avLst/>
          </a:prstGeom>
          <a:ln w="57150">
            <a:solidFill>
              <a:srgbClr val="186EFF"/>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2513D3CE-FE53-5C1E-5A58-64DB93FA4003}"/>
              </a:ext>
            </a:extLst>
          </p:cNvPr>
          <p:cNvCxnSpPr>
            <a:cxnSpLocks/>
          </p:cNvCxnSpPr>
          <p:nvPr/>
        </p:nvCxnSpPr>
        <p:spPr>
          <a:xfrm flipV="1">
            <a:off x="7991492" y="4251715"/>
            <a:ext cx="1563561" cy="594522"/>
          </a:xfrm>
          <a:prstGeom prst="straightConnector1">
            <a:avLst/>
          </a:prstGeom>
          <a:ln w="57150">
            <a:solidFill>
              <a:srgbClr val="186EFF"/>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05395A2-A2F0-B4C0-A91B-574654F54C50}"/>
              </a:ext>
            </a:extLst>
          </p:cNvPr>
          <p:cNvCxnSpPr>
            <a:cxnSpLocks/>
          </p:cNvCxnSpPr>
          <p:nvPr/>
        </p:nvCxnSpPr>
        <p:spPr>
          <a:xfrm>
            <a:off x="7980859" y="5053363"/>
            <a:ext cx="1584827" cy="4"/>
          </a:xfrm>
          <a:prstGeom prst="straightConnector1">
            <a:avLst/>
          </a:prstGeom>
          <a:ln w="57150">
            <a:solidFill>
              <a:srgbClr val="186EFF"/>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Folded Corner 11">
            <a:extLst>
              <a:ext uri="{FF2B5EF4-FFF2-40B4-BE49-F238E27FC236}">
                <a16:creationId xmlns:a16="http://schemas.microsoft.com/office/drawing/2014/main" id="{55E60374-4364-5249-76B2-EEB23B714FF9}"/>
              </a:ext>
            </a:extLst>
          </p:cNvPr>
          <p:cNvSpPr/>
          <p:nvPr/>
        </p:nvSpPr>
        <p:spPr>
          <a:xfrm>
            <a:off x="6048922" y="3876468"/>
            <a:ext cx="1969866" cy="2353791"/>
          </a:xfrm>
          <a:prstGeom prst="foldedCorner">
            <a:avLst/>
          </a:prstGeom>
          <a:solidFill>
            <a:srgbClr val="186EFF"/>
          </a:solidFill>
          <a:ln>
            <a:solidFill>
              <a:srgbClr val="186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Incident</a:t>
            </a:r>
          </a:p>
          <a:p>
            <a:pPr algn="ctr"/>
            <a:r>
              <a:rPr lang="en-US" sz="2400" b="1" dirty="0"/>
              <a:t>Objectives</a:t>
            </a:r>
          </a:p>
        </p:txBody>
      </p:sp>
      <p:cxnSp>
        <p:nvCxnSpPr>
          <p:cNvPr id="11" name="Straight Arrow Connector 10">
            <a:extLst>
              <a:ext uri="{FF2B5EF4-FFF2-40B4-BE49-F238E27FC236}">
                <a16:creationId xmlns:a16="http://schemas.microsoft.com/office/drawing/2014/main" id="{713E09C2-F59C-70B3-1FD3-ED1653B7859E}"/>
              </a:ext>
            </a:extLst>
          </p:cNvPr>
          <p:cNvCxnSpPr>
            <a:cxnSpLocks/>
          </p:cNvCxnSpPr>
          <p:nvPr/>
        </p:nvCxnSpPr>
        <p:spPr>
          <a:xfrm>
            <a:off x="8012758" y="5241703"/>
            <a:ext cx="1542295" cy="504004"/>
          </a:xfrm>
          <a:prstGeom prst="straightConnector1">
            <a:avLst/>
          </a:prstGeom>
          <a:ln w="57150">
            <a:solidFill>
              <a:srgbClr val="186EFF"/>
            </a:solidFill>
            <a:tailEnd type="triangle"/>
          </a:ln>
        </p:spPr>
        <p:style>
          <a:lnRef idx="1">
            <a:schemeClr val="accent1"/>
          </a:lnRef>
          <a:fillRef idx="0">
            <a:schemeClr val="accent1"/>
          </a:fillRef>
          <a:effectRef idx="0">
            <a:schemeClr val="accent1"/>
          </a:effectRef>
          <a:fontRef idx="minor">
            <a:schemeClr val="tx1"/>
          </a:fontRef>
        </p:style>
      </p:cxnSp>
      <p:sp>
        <p:nvSpPr>
          <p:cNvPr id="12" name="Cube 11">
            <a:extLst>
              <a:ext uri="{FF2B5EF4-FFF2-40B4-BE49-F238E27FC236}">
                <a16:creationId xmlns:a16="http://schemas.microsoft.com/office/drawing/2014/main" id="{FAE7CC94-F90F-7F9B-3EF6-1F6376F14EAE}"/>
              </a:ext>
            </a:extLst>
          </p:cNvPr>
          <p:cNvSpPr/>
          <p:nvPr/>
        </p:nvSpPr>
        <p:spPr>
          <a:xfrm>
            <a:off x="9579334" y="3954454"/>
            <a:ext cx="2308029" cy="594522"/>
          </a:xfrm>
          <a:prstGeom prst="cube">
            <a:avLst>
              <a:gd name="adj" fmla="val 10863"/>
            </a:avLst>
          </a:prstGeom>
          <a:solidFill>
            <a:schemeClr val="bg1"/>
          </a:solidFill>
          <a:ln w="28575">
            <a:solidFill>
              <a:srgbClr val="186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186EFF"/>
                </a:solidFill>
              </a:rPr>
              <a:t>Strategies</a:t>
            </a:r>
          </a:p>
        </p:txBody>
      </p:sp>
      <p:sp>
        <p:nvSpPr>
          <p:cNvPr id="13" name="Cube 12">
            <a:extLst>
              <a:ext uri="{FF2B5EF4-FFF2-40B4-BE49-F238E27FC236}">
                <a16:creationId xmlns:a16="http://schemas.microsoft.com/office/drawing/2014/main" id="{FA940494-B9F0-AB19-2192-31E82D14D455}"/>
              </a:ext>
            </a:extLst>
          </p:cNvPr>
          <p:cNvSpPr/>
          <p:nvPr/>
        </p:nvSpPr>
        <p:spPr>
          <a:xfrm>
            <a:off x="9600600" y="4756102"/>
            <a:ext cx="2308029" cy="594522"/>
          </a:xfrm>
          <a:prstGeom prst="cube">
            <a:avLst>
              <a:gd name="adj" fmla="val 10863"/>
            </a:avLst>
          </a:prstGeom>
          <a:solidFill>
            <a:schemeClr val="bg1"/>
          </a:solidFill>
          <a:ln w="28575">
            <a:solidFill>
              <a:srgbClr val="186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186EFF"/>
                </a:solidFill>
              </a:rPr>
              <a:t>Resources</a:t>
            </a:r>
          </a:p>
        </p:txBody>
      </p:sp>
      <p:sp>
        <p:nvSpPr>
          <p:cNvPr id="14" name="Cube 13">
            <a:extLst>
              <a:ext uri="{FF2B5EF4-FFF2-40B4-BE49-F238E27FC236}">
                <a16:creationId xmlns:a16="http://schemas.microsoft.com/office/drawing/2014/main" id="{01091236-51D0-2AAF-1C79-2840FD58E7F8}"/>
              </a:ext>
            </a:extLst>
          </p:cNvPr>
          <p:cNvSpPr/>
          <p:nvPr/>
        </p:nvSpPr>
        <p:spPr>
          <a:xfrm>
            <a:off x="9600600" y="5447988"/>
            <a:ext cx="2308029" cy="594522"/>
          </a:xfrm>
          <a:prstGeom prst="cube">
            <a:avLst>
              <a:gd name="adj" fmla="val 10863"/>
            </a:avLst>
          </a:prstGeom>
          <a:solidFill>
            <a:schemeClr val="bg1"/>
          </a:solidFill>
          <a:ln w="28575">
            <a:solidFill>
              <a:srgbClr val="186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186EFF"/>
                </a:solidFill>
              </a:rPr>
              <a:t>ICS Structure</a:t>
            </a:r>
          </a:p>
        </p:txBody>
      </p:sp>
    </p:spTree>
    <p:extLst>
      <p:ext uri="{BB962C8B-B14F-4D97-AF65-F5344CB8AC3E}">
        <p14:creationId xmlns:p14="http://schemas.microsoft.com/office/powerpoint/2010/main" val="3147801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22" presetClass="entr" presetSubtype="8"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954CD-A6A1-6E9D-90FA-CA3AEA3DC412}"/>
              </a:ext>
            </a:extLst>
          </p:cNvPr>
          <p:cNvSpPr>
            <a:spLocks noGrp="1"/>
          </p:cNvSpPr>
          <p:nvPr>
            <p:ph type="title"/>
          </p:nvPr>
        </p:nvSpPr>
        <p:spPr/>
        <p:txBody>
          <a:bodyPr/>
          <a:lstStyle/>
          <a:p>
            <a:r>
              <a:rPr lang="en-US" dirty="0"/>
              <a:t>Program Components</a:t>
            </a:r>
          </a:p>
        </p:txBody>
      </p:sp>
      <p:graphicFrame>
        <p:nvGraphicFramePr>
          <p:cNvPr id="4" name="Diagram 3">
            <a:extLst>
              <a:ext uri="{FF2B5EF4-FFF2-40B4-BE49-F238E27FC236}">
                <a16:creationId xmlns:a16="http://schemas.microsoft.com/office/drawing/2014/main" id="{4A1363B4-62FE-8AEB-73AB-63017A10C48A}"/>
              </a:ext>
            </a:extLst>
          </p:cNvPr>
          <p:cNvGraphicFramePr/>
          <p:nvPr>
            <p:extLst>
              <p:ext uri="{D42A27DB-BD31-4B8C-83A1-F6EECF244321}">
                <p14:modId xmlns:p14="http://schemas.microsoft.com/office/powerpoint/2010/main" val="1148727351"/>
              </p:ext>
            </p:extLst>
          </p:nvPr>
        </p:nvGraphicFramePr>
        <p:xfrm>
          <a:off x="832426" y="1520000"/>
          <a:ext cx="10030646" cy="46861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75033643"/>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0287A-D926-6D45-B32E-0A6CB4342630}"/>
              </a:ext>
            </a:extLst>
          </p:cNvPr>
          <p:cNvSpPr>
            <a:spLocks noGrp="1"/>
          </p:cNvSpPr>
          <p:nvPr>
            <p:ph type="title"/>
          </p:nvPr>
        </p:nvSpPr>
        <p:spPr/>
        <p:txBody>
          <a:bodyPr/>
          <a:lstStyle/>
          <a:p>
            <a:r>
              <a:rPr lang="en-US" dirty="0"/>
              <a:t>Command Staff</a:t>
            </a:r>
          </a:p>
        </p:txBody>
      </p:sp>
      <p:sp>
        <p:nvSpPr>
          <p:cNvPr id="3" name="Content Placeholder 2">
            <a:extLst>
              <a:ext uri="{FF2B5EF4-FFF2-40B4-BE49-F238E27FC236}">
                <a16:creationId xmlns:a16="http://schemas.microsoft.com/office/drawing/2014/main" id="{BEF2AAD0-6A33-A437-CF91-A12AD0AB73C7}"/>
              </a:ext>
            </a:extLst>
          </p:cNvPr>
          <p:cNvSpPr>
            <a:spLocks noGrp="1"/>
          </p:cNvSpPr>
          <p:nvPr>
            <p:ph idx="1"/>
          </p:nvPr>
        </p:nvSpPr>
        <p:spPr>
          <a:xfrm>
            <a:off x="457201" y="1601840"/>
            <a:ext cx="7375450" cy="4813137"/>
          </a:xfrm>
        </p:spPr>
        <p:txBody>
          <a:bodyPr>
            <a:normAutofit fontScale="77500" lnSpcReduction="20000"/>
          </a:bodyPr>
          <a:lstStyle/>
          <a:p>
            <a:pPr marL="0" indent="0">
              <a:buNone/>
            </a:pPr>
            <a:r>
              <a:rPr lang="en-US" sz="3200" dirty="0"/>
              <a:t>In the Incident Command System (ICS), the Command Staff may include: </a:t>
            </a:r>
          </a:p>
          <a:p>
            <a:pPr marL="461645" indent="-461645"/>
            <a:r>
              <a:rPr lang="en-US" sz="2800" b="1" dirty="0"/>
              <a:t>Safety Officer</a:t>
            </a:r>
            <a:r>
              <a:rPr lang="en-US" sz="2800" dirty="0"/>
              <a:t>, who monitors incident operations and advises the IC on all matters relating to safety, including the health and safety of incident management personnel.</a:t>
            </a:r>
            <a:endParaRPr lang="en-US" sz="2800" b="1" dirty="0"/>
          </a:p>
          <a:p>
            <a:pPr marL="461645" indent="-461645"/>
            <a:r>
              <a:rPr lang="en-US" sz="2800" b="1" dirty="0"/>
              <a:t>Public Information Officer</a:t>
            </a:r>
            <a:r>
              <a:rPr lang="en-US" sz="2800" dirty="0"/>
              <a:t>, who interfaces with the public and media and/or with other agencies with incident-related information requirements. </a:t>
            </a:r>
            <a:endParaRPr lang="en-US" sz="2800" dirty="0">
              <a:cs typeface="Arial"/>
            </a:endParaRPr>
          </a:p>
          <a:p>
            <a:pPr marL="461645" indent="-461645"/>
            <a:r>
              <a:rPr lang="en-US" sz="2800" b="1" dirty="0"/>
              <a:t>Liaison Officer</a:t>
            </a:r>
            <a:r>
              <a:rPr lang="en-US" sz="2800" dirty="0"/>
              <a:t>, who serves as the IC’s point of contact for representatives of governmental agencies, non-governmental organizations (NGOs), governmental, and private-sector organizations.</a:t>
            </a:r>
            <a:endParaRPr lang="en-US" sz="2800" dirty="0">
              <a:cs typeface="Arial"/>
            </a:endParaRPr>
          </a:p>
          <a:p>
            <a:pPr marL="461645" indent="-461645">
              <a:spcAft>
                <a:spcPts val="1200"/>
              </a:spcAft>
            </a:pPr>
            <a:r>
              <a:rPr lang="en-US" sz="2800" b="1" dirty="0"/>
              <a:t>Legal Officer</a:t>
            </a:r>
            <a:r>
              <a:rPr lang="en-US" sz="2800" dirty="0"/>
              <a:t>, who serves as the primary advisor to the IC for all legal considerations, issues, or questions. </a:t>
            </a:r>
          </a:p>
          <a:p>
            <a:pPr marL="0" indent="0">
              <a:buNone/>
            </a:pPr>
            <a:r>
              <a:rPr lang="en-US" sz="3200" dirty="0"/>
              <a:t>The Command Staff reports directly to the Incident Commander</a:t>
            </a:r>
            <a:endParaRPr lang="en-US" sz="3200" dirty="0">
              <a:cs typeface="Arial"/>
            </a:endParaRPr>
          </a:p>
          <a:p>
            <a:pPr marL="0" indent="0">
              <a:buNone/>
            </a:pPr>
            <a:endParaRPr lang="en-US" dirty="0"/>
          </a:p>
        </p:txBody>
      </p:sp>
      <p:graphicFrame>
        <p:nvGraphicFramePr>
          <p:cNvPr id="4" name="Content Placeholder 7">
            <a:extLst>
              <a:ext uri="{FF2B5EF4-FFF2-40B4-BE49-F238E27FC236}">
                <a16:creationId xmlns:a16="http://schemas.microsoft.com/office/drawing/2014/main" id="{1A8DDD50-BCED-A2E6-3097-FD2276F877E6}"/>
              </a:ext>
            </a:extLst>
          </p:cNvPr>
          <p:cNvGraphicFramePr>
            <a:graphicFrameLocks/>
          </p:cNvGraphicFramePr>
          <p:nvPr>
            <p:extLst>
              <p:ext uri="{D42A27DB-BD31-4B8C-83A1-F6EECF244321}">
                <p14:modId xmlns:p14="http://schemas.microsoft.com/office/powerpoint/2010/main" val="4181200696"/>
              </p:ext>
            </p:extLst>
          </p:nvPr>
        </p:nvGraphicFramePr>
        <p:xfrm>
          <a:off x="7549884" y="1601840"/>
          <a:ext cx="4642116" cy="41290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8224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7EF0EC-8032-8D6E-E842-6B679FCE7312}"/>
              </a:ext>
            </a:extLst>
          </p:cNvPr>
          <p:cNvSpPr>
            <a:spLocks noGrp="1"/>
          </p:cNvSpPr>
          <p:nvPr>
            <p:ph type="title"/>
          </p:nvPr>
        </p:nvSpPr>
        <p:spPr/>
        <p:txBody>
          <a:bodyPr/>
          <a:lstStyle/>
          <a:p>
            <a:r>
              <a:rPr lang="en-US" dirty="0"/>
              <a:t>General Staff</a:t>
            </a:r>
          </a:p>
        </p:txBody>
      </p:sp>
      <p:sp>
        <p:nvSpPr>
          <p:cNvPr id="5" name="Text Placeholder 4">
            <a:extLst>
              <a:ext uri="{FF2B5EF4-FFF2-40B4-BE49-F238E27FC236}">
                <a16:creationId xmlns:a16="http://schemas.microsoft.com/office/drawing/2014/main" id="{76949D19-795B-3C0E-4AF1-20078D219FD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02016692"/>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0DA82F9B-4628-9177-C6DD-E7D05DA2E484}"/>
              </a:ext>
            </a:extLst>
          </p:cNvPr>
          <p:cNvPicPr>
            <a:picLocks noGrp="1" noChangeAspect="1"/>
          </p:cNvPicPr>
          <p:nvPr>
            <p:ph idx="1"/>
          </p:nvPr>
        </p:nvPicPr>
        <p:blipFill>
          <a:blip r:embed="rId2"/>
          <a:stretch>
            <a:fillRect/>
          </a:stretch>
        </p:blipFill>
        <p:spPr>
          <a:xfrm>
            <a:off x="2118285" y="282643"/>
            <a:ext cx="7695566" cy="6016268"/>
          </a:xfrm>
        </p:spPr>
      </p:pic>
    </p:spTree>
    <p:extLst>
      <p:ext uri="{BB962C8B-B14F-4D97-AF65-F5344CB8AC3E}">
        <p14:creationId xmlns:p14="http://schemas.microsoft.com/office/powerpoint/2010/main" val="25114167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685E3-2244-6703-02B7-ED06786EF173}"/>
              </a:ext>
            </a:extLst>
          </p:cNvPr>
          <p:cNvSpPr>
            <a:spLocks noGrp="1"/>
          </p:cNvSpPr>
          <p:nvPr>
            <p:ph type="title"/>
          </p:nvPr>
        </p:nvSpPr>
        <p:spPr/>
        <p:txBody>
          <a:bodyPr/>
          <a:lstStyle/>
          <a:p>
            <a:r>
              <a:rPr lang="en-US" dirty="0"/>
              <a:t>Operations Section</a:t>
            </a:r>
          </a:p>
        </p:txBody>
      </p:sp>
      <p:sp>
        <p:nvSpPr>
          <p:cNvPr id="3" name="Content Placeholder 2">
            <a:extLst>
              <a:ext uri="{FF2B5EF4-FFF2-40B4-BE49-F238E27FC236}">
                <a16:creationId xmlns:a16="http://schemas.microsoft.com/office/drawing/2014/main" id="{D3B17EC1-57CB-6AE7-B6AA-4FDD2B28CB03}"/>
              </a:ext>
            </a:extLst>
          </p:cNvPr>
          <p:cNvSpPr>
            <a:spLocks noGrp="1"/>
          </p:cNvSpPr>
          <p:nvPr>
            <p:ph idx="1"/>
          </p:nvPr>
        </p:nvSpPr>
        <p:spPr/>
        <p:txBody>
          <a:bodyPr>
            <a:normAutofit fontScale="92500" lnSpcReduction="20000"/>
          </a:bodyPr>
          <a:lstStyle/>
          <a:p>
            <a:pPr marL="0" indent="0">
              <a:spcAft>
                <a:spcPts val="600"/>
              </a:spcAft>
              <a:buNone/>
            </a:pPr>
            <a:r>
              <a:rPr lang="en-US" sz="3200" dirty="0"/>
              <a:t>The major activities of the </a:t>
            </a:r>
            <a:r>
              <a:rPr lang="en-US" sz="3200" b="1" dirty="0">
                <a:solidFill>
                  <a:srgbClr val="FF0000"/>
                </a:solidFill>
              </a:rPr>
              <a:t>Operations Section </a:t>
            </a:r>
            <a:r>
              <a:rPr lang="en-US" sz="3200" dirty="0"/>
              <a:t>may include: </a:t>
            </a:r>
          </a:p>
          <a:p>
            <a:r>
              <a:rPr lang="en-US" sz="2800" dirty="0"/>
              <a:t>Implementing strategies and developing tactics to carry out the incident objectives </a:t>
            </a:r>
          </a:p>
          <a:p>
            <a:r>
              <a:rPr lang="en-US" sz="2800" dirty="0"/>
              <a:t>Directing the management of all tactical activities on behalf of the Incident Commander </a:t>
            </a:r>
          </a:p>
          <a:p>
            <a:r>
              <a:rPr lang="en-US" sz="2800" dirty="0"/>
              <a:t>Supporting the development of the Incident Action Plan to ensure it accurately reflects current operations </a:t>
            </a:r>
          </a:p>
          <a:p>
            <a:r>
              <a:rPr lang="en-US" sz="2800" dirty="0"/>
              <a:t>Organizing, assigning, and supervising the tactical response resources</a:t>
            </a:r>
          </a:p>
          <a:p>
            <a:r>
              <a:rPr lang="en-US" sz="2800" b="1" dirty="0"/>
              <a:t>The “DOERS”</a:t>
            </a:r>
          </a:p>
          <a:p>
            <a:pPr marL="0" indent="0">
              <a:spcBef>
                <a:spcPts val="2400"/>
              </a:spcBef>
              <a:buNone/>
            </a:pPr>
            <a:r>
              <a:rPr lang="en-US" sz="3200" dirty="0"/>
              <a:t>If no Operations Section is established, the Incident Commander will perform all operations functions.</a:t>
            </a:r>
          </a:p>
          <a:p>
            <a:pPr marL="0" indent="0">
              <a:buNone/>
            </a:pPr>
            <a:endParaRPr lang="en-US" dirty="0"/>
          </a:p>
        </p:txBody>
      </p:sp>
      <p:grpSp>
        <p:nvGrpSpPr>
          <p:cNvPr id="4" name="Group 6" descr="Org Chart&#10;Top Row:  Incident Command &#10;2nd Row:  Operations Section; Planning Section (highlighted); Logistics Section; and Finance/Admin Section">
            <a:extLst>
              <a:ext uri="{FF2B5EF4-FFF2-40B4-BE49-F238E27FC236}">
                <a16:creationId xmlns:a16="http://schemas.microsoft.com/office/drawing/2014/main" id="{B86F5B9E-0488-1FBD-CF2F-09E0617E4119}"/>
              </a:ext>
            </a:extLst>
          </p:cNvPr>
          <p:cNvGrpSpPr>
            <a:grpSpLocks/>
          </p:cNvGrpSpPr>
          <p:nvPr/>
        </p:nvGrpSpPr>
        <p:grpSpPr bwMode="auto">
          <a:xfrm>
            <a:off x="6984512" y="268837"/>
            <a:ext cx="4977116" cy="1325563"/>
            <a:chOff x="703" y="1230"/>
            <a:chExt cx="4368" cy="942"/>
          </a:xfrm>
          <a:solidFill>
            <a:schemeClr val="bg1"/>
          </a:solidFill>
        </p:grpSpPr>
        <p:cxnSp>
          <p:nvCxnSpPr>
            <p:cNvPr id="5" name="AutoShape 7">
              <a:extLst>
                <a:ext uri="{FF2B5EF4-FFF2-40B4-BE49-F238E27FC236}">
                  <a16:creationId xmlns:a16="http://schemas.microsoft.com/office/drawing/2014/main" id="{E84FB807-5BD1-D976-D6DF-BC84D7A87A36}"/>
                </a:ext>
              </a:extLst>
            </p:cNvPr>
            <p:cNvCxnSpPr>
              <a:cxnSpLocks noChangeShapeType="1"/>
            </p:cNvCxnSpPr>
            <p:nvPr/>
          </p:nvCxnSpPr>
          <p:spPr bwMode="auto">
            <a:xfrm rot="-5400000">
              <a:off x="2873" y="228"/>
              <a:ext cx="28" cy="3340"/>
            </a:xfrm>
            <a:prstGeom prst="bentConnector3">
              <a:avLst>
                <a:gd name="adj1" fmla="val 614287"/>
              </a:avLst>
            </a:prstGeom>
            <a:grpFill/>
            <a:ln w="22225">
              <a:solidFill>
                <a:srgbClr val="C00000"/>
              </a:solidFill>
              <a:miter lim="800000"/>
              <a:headEnd/>
              <a:tailEnd/>
            </a:ln>
          </p:spPr>
        </p:cxnSp>
        <p:sp>
          <p:nvSpPr>
            <p:cNvPr id="6" name="Line 8">
              <a:extLst>
                <a:ext uri="{FF2B5EF4-FFF2-40B4-BE49-F238E27FC236}">
                  <a16:creationId xmlns:a16="http://schemas.microsoft.com/office/drawing/2014/main" id="{C11B4A49-447E-5177-0412-8CF9440B0402}"/>
                </a:ext>
              </a:extLst>
            </p:cNvPr>
            <p:cNvSpPr>
              <a:spLocks noChangeShapeType="1"/>
            </p:cNvSpPr>
            <p:nvPr/>
          </p:nvSpPr>
          <p:spPr bwMode="auto">
            <a:xfrm flipV="1">
              <a:off x="2863" y="1450"/>
              <a:ext cx="0" cy="290"/>
            </a:xfrm>
            <a:prstGeom prst="line">
              <a:avLst/>
            </a:prstGeom>
            <a:grpFill/>
            <a:ln w="22225">
              <a:solidFill>
                <a:srgbClr val="C00000"/>
              </a:solidFill>
              <a:round/>
              <a:headEnd/>
              <a:tailEnd/>
            </a:ln>
          </p:spPr>
          <p:txBody>
            <a:bodyPr wrap="none" anchor="ctr"/>
            <a:lstStyle/>
            <a:p>
              <a:endParaRPr lang="en-US" sz="3120"/>
            </a:p>
          </p:txBody>
        </p:sp>
        <p:sp>
          <p:nvSpPr>
            <p:cNvPr id="7" name="Line 9">
              <a:extLst>
                <a:ext uri="{FF2B5EF4-FFF2-40B4-BE49-F238E27FC236}">
                  <a16:creationId xmlns:a16="http://schemas.microsoft.com/office/drawing/2014/main" id="{20EA4953-837F-4061-1E87-4D0509C9B0EA}"/>
                </a:ext>
              </a:extLst>
            </p:cNvPr>
            <p:cNvSpPr>
              <a:spLocks noChangeShapeType="1"/>
            </p:cNvSpPr>
            <p:nvPr/>
          </p:nvSpPr>
          <p:spPr bwMode="auto">
            <a:xfrm flipV="1">
              <a:off x="2335" y="1740"/>
              <a:ext cx="0" cy="144"/>
            </a:xfrm>
            <a:prstGeom prst="line">
              <a:avLst/>
            </a:prstGeom>
            <a:grpFill/>
            <a:ln w="22225">
              <a:solidFill>
                <a:srgbClr val="C00000"/>
              </a:solidFill>
              <a:round/>
              <a:headEnd/>
              <a:tailEnd/>
            </a:ln>
          </p:spPr>
          <p:txBody>
            <a:bodyPr wrap="none" anchor="ctr"/>
            <a:lstStyle/>
            <a:p>
              <a:endParaRPr lang="en-US" sz="3120"/>
            </a:p>
          </p:txBody>
        </p:sp>
        <p:sp>
          <p:nvSpPr>
            <p:cNvPr id="8" name="Line 10">
              <a:extLst>
                <a:ext uri="{FF2B5EF4-FFF2-40B4-BE49-F238E27FC236}">
                  <a16:creationId xmlns:a16="http://schemas.microsoft.com/office/drawing/2014/main" id="{7E212628-9F1D-4577-8323-F7119D24A6CA}"/>
                </a:ext>
              </a:extLst>
            </p:cNvPr>
            <p:cNvSpPr>
              <a:spLocks noChangeShapeType="1"/>
            </p:cNvSpPr>
            <p:nvPr/>
          </p:nvSpPr>
          <p:spPr bwMode="auto">
            <a:xfrm flipV="1">
              <a:off x="3439" y="1740"/>
              <a:ext cx="0" cy="144"/>
            </a:xfrm>
            <a:prstGeom prst="line">
              <a:avLst/>
            </a:prstGeom>
            <a:grpFill/>
            <a:ln w="22225">
              <a:solidFill>
                <a:srgbClr val="C00000"/>
              </a:solidFill>
              <a:round/>
              <a:headEnd/>
              <a:tailEnd/>
            </a:ln>
          </p:spPr>
          <p:txBody>
            <a:bodyPr wrap="none" anchor="ctr"/>
            <a:lstStyle/>
            <a:p>
              <a:endParaRPr lang="en-US" sz="3120"/>
            </a:p>
          </p:txBody>
        </p:sp>
        <p:sp>
          <p:nvSpPr>
            <p:cNvPr id="9" name="AutoShape 11">
              <a:extLst>
                <a:ext uri="{FF2B5EF4-FFF2-40B4-BE49-F238E27FC236}">
                  <a16:creationId xmlns:a16="http://schemas.microsoft.com/office/drawing/2014/main" id="{47346DED-ADD0-060D-34C4-AD55B9BBA9FE}"/>
                </a:ext>
              </a:extLst>
            </p:cNvPr>
            <p:cNvSpPr>
              <a:spLocks noChangeArrowheads="1"/>
            </p:cNvSpPr>
            <p:nvPr/>
          </p:nvSpPr>
          <p:spPr bwMode="auto">
            <a:xfrm>
              <a:off x="2335" y="1230"/>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Incident</a:t>
              </a:r>
            </a:p>
            <a:p>
              <a:pPr algn="ctr">
                <a:lnSpc>
                  <a:spcPct val="85000"/>
                </a:lnSpc>
                <a:defRPr/>
              </a:pPr>
              <a:r>
                <a:rPr lang="en-US" sz="1100" b="1" dirty="0">
                  <a:latin typeface="Arial" charset="0"/>
                </a:rPr>
                <a:t>Command</a:t>
              </a:r>
            </a:p>
          </p:txBody>
        </p:sp>
        <p:sp>
          <p:nvSpPr>
            <p:cNvPr id="10" name="AutoShape 12">
              <a:extLst>
                <a:ext uri="{FF2B5EF4-FFF2-40B4-BE49-F238E27FC236}">
                  <a16:creationId xmlns:a16="http://schemas.microsoft.com/office/drawing/2014/main" id="{F86F80EF-106D-BB6A-3755-5C6D40D1FE2A}"/>
                </a:ext>
              </a:extLst>
            </p:cNvPr>
            <p:cNvSpPr>
              <a:spLocks noChangeArrowheads="1"/>
            </p:cNvSpPr>
            <p:nvPr/>
          </p:nvSpPr>
          <p:spPr bwMode="auto">
            <a:xfrm>
              <a:off x="703" y="1836"/>
              <a:ext cx="1056" cy="336"/>
            </a:xfrm>
            <a:prstGeom prst="cube">
              <a:avLst>
                <a:gd name="adj" fmla="val 8333"/>
              </a:avLst>
            </a:prstGeom>
            <a:solidFill>
              <a:srgbClr val="FF0000"/>
            </a:solidFill>
            <a:ln w="9525">
              <a:solidFill>
                <a:srgbClr val="C00000"/>
              </a:solidFill>
              <a:miter lim="800000"/>
              <a:headEnd/>
              <a:tailEnd/>
            </a:ln>
            <a:effectLst/>
          </p:spPr>
          <p:txBody>
            <a:bodyPr wrap="none" bIns="21946" anchor="ctr"/>
            <a:lstStyle/>
            <a:p>
              <a:pPr algn="ctr">
                <a:lnSpc>
                  <a:spcPct val="85000"/>
                </a:lnSpc>
                <a:defRPr/>
              </a:pPr>
              <a:r>
                <a:rPr lang="en-US" sz="1100" b="1" dirty="0">
                  <a:solidFill>
                    <a:schemeClr val="bg1"/>
                  </a:solidFill>
                  <a:latin typeface="Arial" charset="0"/>
                </a:rPr>
                <a:t>Operations</a:t>
              </a:r>
            </a:p>
            <a:p>
              <a:pPr algn="ctr">
                <a:lnSpc>
                  <a:spcPct val="85000"/>
                </a:lnSpc>
                <a:defRPr/>
              </a:pPr>
              <a:r>
                <a:rPr lang="en-US" sz="1100" b="1" dirty="0">
                  <a:solidFill>
                    <a:schemeClr val="bg1"/>
                  </a:solidFill>
                  <a:latin typeface="Arial" charset="0"/>
                </a:rPr>
                <a:t>Section</a:t>
              </a:r>
            </a:p>
          </p:txBody>
        </p:sp>
        <p:sp>
          <p:nvSpPr>
            <p:cNvPr id="11" name="AutoShape 13">
              <a:extLst>
                <a:ext uri="{FF2B5EF4-FFF2-40B4-BE49-F238E27FC236}">
                  <a16:creationId xmlns:a16="http://schemas.microsoft.com/office/drawing/2014/main" id="{7593AE02-0CE7-6287-7BAC-EE181D9F46F5}"/>
                </a:ext>
              </a:extLst>
            </p:cNvPr>
            <p:cNvSpPr>
              <a:spLocks noChangeArrowheads="1"/>
            </p:cNvSpPr>
            <p:nvPr/>
          </p:nvSpPr>
          <p:spPr bwMode="auto">
            <a:xfrm>
              <a:off x="1831" y="1836"/>
              <a:ext cx="1056" cy="336"/>
            </a:xfrm>
            <a:prstGeom prst="cube">
              <a:avLst>
                <a:gd name="adj" fmla="val 8333"/>
              </a:avLst>
            </a:prstGeom>
            <a:solidFill>
              <a:schemeClr val="bg1"/>
            </a:solid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Planning</a:t>
              </a:r>
            </a:p>
            <a:p>
              <a:pPr algn="ctr">
                <a:lnSpc>
                  <a:spcPct val="85000"/>
                </a:lnSpc>
                <a:defRPr/>
              </a:pPr>
              <a:r>
                <a:rPr lang="en-US" sz="1100" b="1" dirty="0">
                  <a:latin typeface="Arial" charset="0"/>
                </a:rPr>
                <a:t>Section</a:t>
              </a:r>
            </a:p>
          </p:txBody>
        </p:sp>
        <p:sp>
          <p:nvSpPr>
            <p:cNvPr id="12" name="AutoShape 14">
              <a:extLst>
                <a:ext uri="{FF2B5EF4-FFF2-40B4-BE49-F238E27FC236}">
                  <a16:creationId xmlns:a16="http://schemas.microsoft.com/office/drawing/2014/main" id="{015550BE-8371-1291-318E-2A6976847E73}"/>
                </a:ext>
              </a:extLst>
            </p:cNvPr>
            <p:cNvSpPr>
              <a:spLocks noChangeArrowheads="1"/>
            </p:cNvSpPr>
            <p:nvPr/>
          </p:nvSpPr>
          <p:spPr bwMode="auto">
            <a:xfrm>
              <a:off x="2911" y="1836"/>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a:latin typeface="Arial" charset="0"/>
                </a:rPr>
                <a:t>Logistics</a:t>
              </a:r>
            </a:p>
            <a:p>
              <a:pPr algn="ctr">
                <a:lnSpc>
                  <a:spcPct val="85000"/>
                </a:lnSpc>
                <a:defRPr/>
              </a:pPr>
              <a:r>
                <a:rPr lang="en-US" sz="1100" b="1">
                  <a:latin typeface="Arial" charset="0"/>
                </a:rPr>
                <a:t>Section</a:t>
              </a:r>
            </a:p>
          </p:txBody>
        </p:sp>
        <p:sp>
          <p:nvSpPr>
            <p:cNvPr id="13" name="AutoShape 15">
              <a:extLst>
                <a:ext uri="{FF2B5EF4-FFF2-40B4-BE49-F238E27FC236}">
                  <a16:creationId xmlns:a16="http://schemas.microsoft.com/office/drawing/2014/main" id="{558C3653-44EF-BFC6-EAC7-D0B7816D2F30}"/>
                </a:ext>
              </a:extLst>
            </p:cNvPr>
            <p:cNvSpPr>
              <a:spLocks noChangeArrowheads="1"/>
            </p:cNvSpPr>
            <p:nvPr/>
          </p:nvSpPr>
          <p:spPr bwMode="auto">
            <a:xfrm>
              <a:off x="4015" y="1836"/>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a:latin typeface="Arial" charset="0"/>
                </a:rPr>
                <a:t>Finance/Admin</a:t>
              </a:r>
            </a:p>
            <a:p>
              <a:pPr algn="ctr">
                <a:lnSpc>
                  <a:spcPct val="85000"/>
                </a:lnSpc>
                <a:defRPr/>
              </a:pPr>
              <a:r>
                <a:rPr lang="en-US" sz="1100" b="1">
                  <a:latin typeface="Arial" charset="0"/>
                </a:rPr>
                <a:t>Section</a:t>
              </a:r>
            </a:p>
          </p:txBody>
        </p:sp>
      </p:grpSp>
    </p:spTree>
    <p:extLst>
      <p:ext uri="{BB962C8B-B14F-4D97-AF65-F5344CB8AC3E}">
        <p14:creationId xmlns:p14="http://schemas.microsoft.com/office/powerpoint/2010/main" val="13319399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0BDA5A05-AD4E-CCEB-7B9D-65BF9F77E99C}"/>
              </a:ext>
            </a:extLst>
          </p:cNvPr>
          <p:cNvGraphicFramePr/>
          <p:nvPr>
            <p:extLst>
              <p:ext uri="{D42A27DB-BD31-4B8C-83A1-F6EECF244321}">
                <p14:modId xmlns:p14="http://schemas.microsoft.com/office/powerpoint/2010/main" val="2059799591"/>
              </p:ext>
            </p:extLst>
          </p:nvPr>
        </p:nvGraphicFramePr>
        <p:xfrm>
          <a:off x="217967" y="245534"/>
          <a:ext cx="11733028" cy="63937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5">
            <a:extLst>
              <a:ext uri="{FF2B5EF4-FFF2-40B4-BE49-F238E27FC236}">
                <a16:creationId xmlns:a16="http://schemas.microsoft.com/office/drawing/2014/main" id="{83DF1EA7-0AF3-0E82-A3CD-BE001EE2B494}"/>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2711184701"/>
      </p:ext>
    </p:extLst>
  </p:cSld>
  <p:clrMapOvr>
    <a:masterClrMapping/>
  </p:clrMapOvr>
  <p:transition spd="slow">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8DEBD-717C-4C76-5A71-D38C38CB2685}"/>
              </a:ext>
            </a:extLst>
          </p:cNvPr>
          <p:cNvSpPr>
            <a:spLocks noGrp="1"/>
          </p:cNvSpPr>
          <p:nvPr>
            <p:ph type="title"/>
          </p:nvPr>
        </p:nvSpPr>
        <p:spPr/>
        <p:txBody>
          <a:bodyPr/>
          <a:lstStyle/>
          <a:p>
            <a:r>
              <a:rPr lang="en-US" dirty="0"/>
              <a:t>Operations Section - Detail</a:t>
            </a:r>
          </a:p>
        </p:txBody>
      </p:sp>
      <p:sp>
        <p:nvSpPr>
          <p:cNvPr id="3" name="Content Placeholder 2">
            <a:extLst>
              <a:ext uri="{FF2B5EF4-FFF2-40B4-BE49-F238E27FC236}">
                <a16:creationId xmlns:a16="http://schemas.microsoft.com/office/drawing/2014/main" id="{DF2AF47D-2FC6-E03E-FA3E-90BC70E40C50}"/>
              </a:ext>
            </a:extLst>
          </p:cNvPr>
          <p:cNvSpPr>
            <a:spLocks noGrp="1"/>
          </p:cNvSpPr>
          <p:nvPr>
            <p:ph idx="1"/>
          </p:nvPr>
        </p:nvSpPr>
        <p:spPr>
          <a:xfrm>
            <a:off x="1148576" y="1490870"/>
            <a:ext cx="10205224" cy="5002005"/>
          </a:xfrm>
        </p:spPr>
        <p:txBody>
          <a:bodyPr>
            <a:normAutofit fontScale="62500" lnSpcReduction="20000"/>
          </a:bodyPr>
          <a:lstStyle/>
          <a:p>
            <a:pPr marL="0" indent="0">
              <a:lnSpc>
                <a:spcPct val="120000"/>
              </a:lnSpc>
              <a:buNone/>
            </a:pPr>
            <a:r>
              <a:rPr lang="en-US" dirty="0">
                <a:cs typeface="Arial"/>
              </a:rPr>
              <a:t>Staging Manager</a:t>
            </a:r>
            <a:endParaRPr lang="en-US" dirty="0"/>
          </a:p>
          <a:p>
            <a:pPr marL="919480" lvl="1" indent="-457200">
              <a:buFont typeface="Arial" panose="020B0604020202020204" pitchFamily="34" charset="0"/>
              <a:buChar char="•"/>
            </a:pPr>
            <a:r>
              <a:rPr lang="en-US" sz="2800" dirty="0">
                <a:solidFill>
                  <a:srgbClr val="FF0000"/>
                </a:solidFill>
              </a:rPr>
              <a:t>Manages deployment of supplementary resources</a:t>
            </a:r>
            <a:endParaRPr lang="en-US" sz="2800" dirty="0">
              <a:solidFill>
                <a:srgbClr val="FF0000"/>
              </a:solidFill>
              <a:cs typeface="Arial"/>
            </a:endParaRPr>
          </a:p>
          <a:p>
            <a:pPr marL="0" indent="0">
              <a:lnSpc>
                <a:spcPct val="120000"/>
              </a:lnSpc>
              <a:buNone/>
            </a:pPr>
            <a:r>
              <a:rPr lang="en-US" dirty="0"/>
              <a:t>Medical Care Branch</a:t>
            </a:r>
          </a:p>
          <a:p>
            <a:pPr marL="919480" lvl="1" indent="-457200">
              <a:buFont typeface="Arial" panose="020B0604020202020204" pitchFamily="34" charset="0"/>
              <a:buChar char="•"/>
            </a:pPr>
            <a:r>
              <a:rPr lang="en-US" sz="2800" dirty="0">
                <a:solidFill>
                  <a:srgbClr val="FF0000"/>
                </a:solidFill>
              </a:rPr>
              <a:t>Manages delivery of Emergency, Inpatient, Outpatient, Casualty Care, Behavioral Health and Clinical Support Services</a:t>
            </a:r>
            <a:endParaRPr lang="en-US" sz="2800" dirty="0">
              <a:solidFill>
                <a:srgbClr val="FF0000"/>
              </a:solidFill>
              <a:cs typeface="Arial"/>
            </a:endParaRPr>
          </a:p>
          <a:p>
            <a:pPr marL="0" indent="0">
              <a:lnSpc>
                <a:spcPct val="120000"/>
              </a:lnSpc>
              <a:buNone/>
            </a:pPr>
            <a:r>
              <a:rPr lang="en-US" dirty="0"/>
              <a:t>Infrastructure Branch</a:t>
            </a:r>
            <a:endParaRPr lang="en-US" dirty="0">
              <a:cs typeface="Arial"/>
            </a:endParaRPr>
          </a:p>
          <a:p>
            <a:pPr marL="919480" lvl="1" indent="-457200">
              <a:buFont typeface="Arial" panose="020B0604020202020204" pitchFamily="34" charset="0"/>
              <a:buChar char="•"/>
            </a:pPr>
            <a:r>
              <a:rPr lang="en-US" sz="2800" dirty="0">
                <a:solidFill>
                  <a:srgbClr val="FF0000"/>
                </a:solidFill>
              </a:rPr>
              <a:t>Power/Lighting, Water/Sewer, HVAC, Building/Grounds, Medical Gases</a:t>
            </a:r>
            <a:endParaRPr lang="en-US" sz="2800" dirty="0">
              <a:solidFill>
                <a:srgbClr val="FF0000"/>
              </a:solidFill>
              <a:cs typeface="Arial"/>
            </a:endParaRPr>
          </a:p>
          <a:p>
            <a:pPr marL="0" indent="0">
              <a:lnSpc>
                <a:spcPct val="120000"/>
              </a:lnSpc>
              <a:buNone/>
            </a:pPr>
            <a:r>
              <a:rPr lang="en-US" dirty="0"/>
              <a:t>Security Branch</a:t>
            </a:r>
            <a:endParaRPr lang="en-US" dirty="0">
              <a:cs typeface="Arial"/>
            </a:endParaRPr>
          </a:p>
          <a:p>
            <a:pPr marL="919480" lvl="1" indent="-457200">
              <a:buFont typeface="Arial" panose="020B0604020202020204" pitchFamily="34" charset="0"/>
              <a:buChar char="•"/>
            </a:pPr>
            <a:r>
              <a:rPr lang="en-US" sz="2800" dirty="0">
                <a:solidFill>
                  <a:srgbClr val="FF0000"/>
                </a:solidFill>
              </a:rPr>
              <a:t>Access Control, Crowd Control, Traffic Control, Search, Law Enforcement</a:t>
            </a:r>
            <a:endParaRPr lang="en-US" sz="2800" dirty="0">
              <a:solidFill>
                <a:srgbClr val="FF0000"/>
              </a:solidFill>
              <a:cs typeface="Arial"/>
            </a:endParaRPr>
          </a:p>
          <a:p>
            <a:pPr marL="0" indent="0">
              <a:lnSpc>
                <a:spcPct val="120000"/>
              </a:lnSpc>
              <a:buNone/>
            </a:pPr>
            <a:r>
              <a:rPr lang="en-US" dirty="0"/>
              <a:t>HazMat Branch</a:t>
            </a:r>
            <a:endParaRPr lang="en-US" dirty="0">
              <a:cs typeface="Arial"/>
            </a:endParaRPr>
          </a:p>
          <a:p>
            <a:pPr marL="919480" lvl="1" indent="-457200">
              <a:buFont typeface="Arial" panose="020B0604020202020204" pitchFamily="34" charset="0"/>
              <a:buChar char="•"/>
            </a:pPr>
            <a:r>
              <a:rPr lang="en-US" sz="2800" dirty="0">
                <a:solidFill>
                  <a:srgbClr val="FF0000"/>
                </a:solidFill>
              </a:rPr>
              <a:t>Detection &amp; Monitoring, Spill Response, Victim </a:t>
            </a:r>
            <a:r>
              <a:rPr lang="en-US" sz="2800" dirty="0" err="1">
                <a:solidFill>
                  <a:srgbClr val="FF0000"/>
                </a:solidFill>
              </a:rPr>
              <a:t>Decon</a:t>
            </a:r>
            <a:r>
              <a:rPr lang="en-US" sz="2800" dirty="0">
                <a:solidFill>
                  <a:srgbClr val="FF0000"/>
                </a:solidFill>
              </a:rPr>
              <a:t>, Facility/Equipment </a:t>
            </a:r>
            <a:r>
              <a:rPr lang="en-US" sz="2800" dirty="0" err="1">
                <a:solidFill>
                  <a:srgbClr val="FF0000"/>
                </a:solidFill>
              </a:rPr>
              <a:t>Decon</a:t>
            </a:r>
            <a:endParaRPr lang="en-US" sz="3000" dirty="0">
              <a:solidFill>
                <a:srgbClr val="FF0000"/>
              </a:solidFill>
              <a:cs typeface="Arial"/>
            </a:endParaRPr>
          </a:p>
          <a:p>
            <a:pPr marL="0" indent="0">
              <a:lnSpc>
                <a:spcPct val="120000"/>
              </a:lnSpc>
              <a:buNone/>
            </a:pPr>
            <a:r>
              <a:rPr lang="en-US" dirty="0"/>
              <a:t>Business Continuity Branch</a:t>
            </a:r>
            <a:endParaRPr lang="en-US" dirty="0">
              <a:cs typeface="Arial"/>
            </a:endParaRPr>
          </a:p>
          <a:p>
            <a:pPr marL="919480" lvl="1" indent="-457200">
              <a:buFont typeface="Arial" panose="020B0604020202020204" pitchFamily="34" charset="0"/>
              <a:buChar char="•"/>
            </a:pPr>
            <a:r>
              <a:rPr lang="en-US" sz="2800" dirty="0">
                <a:solidFill>
                  <a:srgbClr val="FF0000"/>
                </a:solidFill>
              </a:rPr>
              <a:t>IT Systems &amp; Applications, Service Continuity, Records Management</a:t>
            </a:r>
          </a:p>
          <a:p>
            <a:pPr marL="0" indent="0">
              <a:lnSpc>
                <a:spcPct val="120000"/>
              </a:lnSpc>
              <a:buNone/>
            </a:pPr>
            <a:r>
              <a:rPr lang="en-US" dirty="0"/>
              <a:t>Patient Family Assistance Branch</a:t>
            </a:r>
          </a:p>
          <a:p>
            <a:pPr marL="914082" lvl="1" indent="-461645">
              <a:buFont typeface="Arial" panose="020B0604020202020204" pitchFamily="34" charset="0"/>
              <a:buChar char="•"/>
            </a:pPr>
            <a:r>
              <a:rPr lang="en-US" sz="2800" dirty="0">
                <a:solidFill>
                  <a:srgbClr val="FF0000"/>
                </a:solidFill>
              </a:rPr>
              <a:t>Social Services, Behavioral Health, Family Reunification</a:t>
            </a:r>
          </a:p>
        </p:txBody>
      </p:sp>
    </p:spTree>
    <p:extLst>
      <p:ext uri="{BB962C8B-B14F-4D97-AF65-F5344CB8AC3E}">
        <p14:creationId xmlns:p14="http://schemas.microsoft.com/office/powerpoint/2010/main" val="3484728792"/>
      </p:ext>
    </p:extLst>
  </p:cSld>
  <p:clrMapOvr>
    <a:masterClrMapping/>
  </p:clrMapOvr>
  <p:transition spd="slow">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685E3-2244-6703-02B7-ED06786EF173}"/>
              </a:ext>
            </a:extLst>
          </p:cNvPr>
          <p:cNvSpPr>
            <a:spLocks noGrp="1"/>
          </p:cNvSpPr>
          <p:nvPr>
            <p:ph type="title"/>
          </p:nvPr>
        </p:nvSpPr>
        <p:spPr/>
        <p:txBody>
          <a:bodyPr/>
          <a:lstStyle/>
          <a:p>
            <a:r>
              <a:rPr lang="en-US" dirty="0"/>
              <a:t>Planning Section</a:t>
            </a:r>
          </a:p>
        </p:txBody>
      </p:sp>
      <p:sp>
        <p:nvSpPr>
          <p:cNvPr id="3" name="Content Placeholder 2">
            <a:extLst>
              <a:ext uri="{FF2B5EF4-FFF2-40B4-BE49-F238E27FC236}">
                <a16:creationId xmlns:a16="http://schemas.microsoft.com/office/drawing/2014/main" id="{D3B17EC1-57CB-6AE7-B6AA-4FDD2B28CB03}"/>
              </a:ext>
            </a:extLst>
          </p:cNvPr>
          <p:cNvSpPr>
            <a:spLocks noGrp="1"/>
          </p:cNvSpPr>
          <p:nvPr>
            <p:ph idx="1"/>
          </p:nvPr>
        </p:nvSpPr>
        <p:spPr/>
        <p:txBody>
          <a:bodyPr>
            <a:normAutofit fontScale="77500" lnSpcReduction="20000"/>
          </a:bodyPr>
          <a:lstStyle/>
          <a:p>
            <a:pPr marL="0" indent="0">
              <a:buNone/>
            </a:pPr>
            <a:r>
              <a:rPr lang="en-US" sz="3600" dirty="0"/>
              <a:t>The major activities of the </a:t>
            </a:r>
            <a:r>
              <a:rPr lang="en-US" sz="3600" b="1" dirty="0">
                <a:solidFill>
                  <a:srgbClr val="0000FF"/>
                </a:solidFill>
              </a:rPr>
              <a:t>Planning Section </a:t>
            </a:r>
            <a:r>
              <a:rPr lang="en-US" sz="3600" dirty="0"/>
              <a:t>may include: </a:t>
            </a:r>
          </a:p>
          <a:p>
            <a:r>
              <a:rPr lang="en-US" sz="3200" dirty="0"/>
              <a:t>Preparing and documenting Incident Action Plans (IAPs)</a:t>
            </a:r>
          </a:p>
          <a:p>
            <a:r>
              <a:rPr lang="en-US" sz="3200" dirty="0"/>
              <a:t>Managing information and maintaining situational awareness for the incident</a:t>
            </a:r>
          </a:p>
          <a:p>
            <a:r>
              <a:rPr lang="en-US" sz="3200" dirty="0"/>
              <a:t>Tracking resources assigned to the incident </a:t>
            </a:r>
          </a:p>
          <a:p>
            <a:r>
              <a:rPr lang="en-US" sz="3200" dirty="0"/>
              <a:t>Maintaining incident documentation </a:t>
            </a:r>
          </a:p>
          <a:p>
            <a:r>
              <a:rPr lang="en-US" sz="3200" dirty="0"/>
              <a:t>Developing plans for demobilization</a:t>
            </a:r>
          </a:p>
          <a:p>
            <a:r>
              <a:rPr lang="en-US" sz="3200" b="1" dirty="0"/>
              <a:t>THE “PLANNERS”</a:t>
            </a:r>
          </a:p>
          <a:p>
            <a:pPr marL="0" indent="0">
              <a:spcBef>
                <a:spcPts val="2400"/>
              </a:spcBef>
              <a:buNone/>
            </a:pPr>
            <a:r>
              <a:rPr lang="en-US" sz="3600" dirty="0"/>
              <a:t>If no Planning Section is established, the Incident Commander will perform all planning functions collecting, evaluating, and displaying incident intelligence and information.</a:t>
            </a:r>
          </a:p>
          <a:p>
            <a:pPr marL="0" indent="0">
              <a:buNone/>
            </a:pPr>
            <a:endParaRPr lang="en-US" dirty="0"/>
          </a:p>
        </p:txBody>
      </p:sp>
      <p:grpSp>
        <p:nvGrpSpPr>
          <p:cNvPr id="4" name="Group 6" descr="Org Chart&#10;Top Row:  Incident Command &#10;2nd Row:  Operations Section; Planning Section (highlighted); Logistics Section; and Finance/Admin Section">
            <a:extLst>
              <a:ext uri="{FF2B5EF4-FFF2-40B4-BE49-F238E27FC236}">
                <a16:creationId xmlns:a16="http://schemas.microsoft.com/office/drawing/2014/main" id="{B86F5B9E-0488-1FBD-CF2F-09E0617E4119}"/>
              </a:ext>
            </a:extLst>
          </p:cNvPr>
          <p:cNvGrpSpPr>
            <a:grpSpLocks/>
          </p:cNvGrpSpPr>
          <p:nvPr/>
        </p:nvGrpSpPr>
        <p:grpSpPr bwMode="auto">
          <a:xfrm>
            <a:off x="6984512" y="268836"/>
            <a:ext cx="4977118" cy="1325562"/>
            <a:chOff x="703" y="1230"/>
            <a:chExt cx="4368" cy="942"/>
          </a:xfrm>
          <a:solidFill>
            <a:schemeClr val="bg1"/>
          </a:solidFill>
        </p:grpSpPr>
        <p:cxnSp>
          <p:nvCxnSpPr>
            <p:cNvPr id="5" name="AutoShape 7">
              <a:extLst>
                <a:ext uri="{FF2B5EF4-FFF2-40B4-BE49-F238E27FC236}">
                  <a16:creationId xmlns:a16="http://schemas.microsoft.com/office/drawing/2014/main" id="{E84FB807-5BD1-D976-D6DF-BC84D7A87A36}"/>
                </a:ext>
              </a:extLst>
            </p:cNvPr>
            <p:cNvCxnSpPr>
              <a:cxnSpLocks noChangeShapeType="1"/>
            </p:cNvCxnSpPr>
            <p:nvPr/>
          </p:nvCxnSpPr>
          <p:spPr bwMode="auto">
            <a:xfrm rot="16200000">
              <a:off x="2873" y="228"/>
              <a:ext cx="28" cy="3340"/>
            </a:xfrm>
            <a:prstGeom prst="bentConnector3">
              <a:avLst>
                <a:gd name="adj1" fmla="val 614287"/>
              </a:avLst>
            </a:prstGeom>
            <a:grpFill/>
            <a:ln w="22225">
              <a:solidFill>
                <a:srgbClr val="0000FF"/>
              </a:solidFill>
              <a:miter lim="800000"/>
              <a:headEnd/>
              <a:tailEnd/>
            </a:ln>
          </p:spPr>
        </p:cxnSp>
        <p:sp>
          <p:nvSpPr>
            <p:cNvPr id="6" name="Line 8">
              <a:extLst>
                <a:ext uri="{FF2B5EF4-FFF2-40B4-BE49-F238E27FC236}">
                  <a16:creationId xmlns:a16="http://schemas.microsoft.com/office/drawing/2014/main" id="{C11B4A49-447E-5177-0412-8CF9440B0402}"/>
                </a:ext>
              </a:extLst>
            </p:cNvPr>
            <p:cNvSpPr>
              <a:spLocks noChangeShapeType="1"/>
            </p:cNvSpPr>
            <p:nvPr/>
          </p:nvSpPr>
          <p:spPr bwMode="auto">
            <a:xfrm flipV="1">
              <a:off x="2863" y="1450"/>
              <a:ext cx="0" cy="290"/>
            </a:xfrm>
            <a:prstGeom prst="line">
              <a:avLst/>
            </a:prstGeom>
            <a:grpFill/>
            <a:ln w="22225">
              <a:solidFill>
                <a:srgbClr val="0000FF"/>
              </a:solidFill>
              <a:round/>
              <a:headEnd/>
              <a:tailEnd/>
            </a:ln>
          </p:spPr>
          <p:txBody>
            <a:bodyPr wrap="none" anchor="ctr"/>
            <a:lstStyle/>
            <a:p>
              <a:endParaRPr lang="en-US" sz="3120"/>
            </a:p>
          </p:txBody>
        </p:sp>
        <p:sp>
          <p:nvSpPr>
            <p:cNvPr id="7" name="Line 9">
              <a:extLst>
                <a:ext uri="{FF2B5EF4-FFF2-40B4-BE49-F238E27FC236}">
                  <a16:creationId xmlns:a16="http://schemas.microsoft.com/office/drawing/2014/main" id="{20EA4953-837F-4061-1E87-4D0509C9B0EA}"/>
                </a:ext>
              </a:extLst>
            </p:cNvPr>
            <p:cNvSpPr>
              <a:spLocks noChangeShapeType="1"/>
            </p:cNvSpPr>
            <p:nvPr/>
          </p:nvSpPr>
          <p:spPr bwMode="auto">
            <a:xfrm flipV="1">
              <a:off x="2335" y="1740"/>
              <a:ext cx="0" cy="144"/>
            </a:xfrm>
            <a:prstGeom prst="line">
              <a:avLst/>
            </a:prstGeom>
            <a:grpFill/>
            <a:ln w="22225">
              <a:solidFill>
                <a:srgbClr val="0000FF"/>
              </a:solidFill>
              <a:round/>
              <a:headEnd/>
              <a:tailEnd/>
            </a:ln>
          </p:spPr>
          <p:txBody>
            <a:bodyPr wrap="none" anchor="ctr"/>
            <a:lstStyle/>
            <a:p>
              <a:endParaRPr lang="en-US" sz="3120"/>
            </a:p>
          </p:txBody>
        </p:sp>
        <p:sp>
          <p:nvSpPr>
            <p:cNvPr id="8" name="Line 10">
              <a:extLst>
                <a:ext uri="{FF2B5EF4-FFF2-40B4-BE49-F238E27FC236}">
                  <a16:creationId xmlns:a16="http://schemas.microsoft.com/office/drawing/2014/main" id="{7E212628-9F1D-4577-8323-F7119D24A6CA}"/>
                </a:ext>
              </a:extLst>
            </p:cNvPr>
            <p:cNvSpPr>
              <a:spLocks noChangeShapeType="1"/>
            </p:cNvSpPr>
            <p:nvPr/>
          </p:nvSpPr>
          <p:spPr bwMode="auto">
            <a:xfrm flipV="1">
              <a:off x="3439" y="1740"/>
              <a:ext cx="0" cy="144"/>
            </a:xfrm>
            <a:prstGeom prst="line">
              <a:avLst/>
            </a:prstGeom>
            <a:grpFill/>
            <a:ln w="22225">
              <a:solidFill>
                <a:srgbClr val="0000FF"/>
              </a:solidFill>
              <a:round/>
              <a:headEnd/>
              <a:tailEnd/>
            </a:ln>
          </p:spPr>
          <p:txBody>
            <a:bodyPr wrap="none" anchor="ctr"/>
            <a:lstStyle/>
            <a:p>
              <a:endParaRPr lang="en-US" sz="3120"/>
            </a:p>
          </p:txBody>
        </p:sp>
        <p:sp>
          <p:nvSpPr>
            <p:cNvPr id="9" name="AutoShape 11">
              <a:extLst>
                <a:ext uri="{FF2B5EF4-FFF2-40B4-BE49-F238E27FC236}">
                  <a16:creationId xmlns:a16="http://schemas.microsoft.com/office/drawing/2014/main" id="{47346DED-ADD0-060D-34C4-AD55B9BBA9FE}"/>
                </a:ext>
              </a:extLst>
            </p:cNvPr>
            <p:cNvSpPr>
              <a:spLocks noChangeArrowheads="1"/>
            </p:cNvSpPr>
            <p:nvPr/>
          </p:nvSpPr>
          <p:spPr bwMode="auto">
            <a:xfrm>
              <a:off x="2335" y="1230"/>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Incident</a:t>
              </a:r>
            </a:p>
            <a:p>
              <a:pPr algn="ctr">
                <a:lnSpc>
                  <a:spcPct val="85000"/>
                </a:lnSpc>
                <a:defRPr/>
              </a:pPr>
              <a:r>
                <a:rPr lang="en-US" sz="1100" b="1" dirty="0">
                  <a:latin typeface="Arial" charset="0"/>
                </a:rPr>
                <a:t>Command</a:t>
              </a:r>
            </a:p>
          </p:txBody>
        </p:sp>
        <p:sp>
          <p:nvSpPr>
            <p:cNvPr id="10" name="AutoShape 12">
              <a:extLst>
                <a:ext uri="{FF2B5EF4-FFF2-40B4-BE49-F238E27FC236}">
                  <a16:creationId xmlns:a16="http://schemas.microsoft.com/office/drawing/2014/main" id="{F86F80EF-106D-BB6A-3755-5C6D40D1FE2A}"/>
                </a:ext>
              </a:extLst>
            </p:cNvPr>
            <p:cNvSpPr>
              <a:spLocks noChangeArrowheads="1"/>
            </p:cNvSpPr>
            <p:nvPr/>
          </p:nvSpPr>
          <p:spPr bwMode="auto">
            <a:xfrm>
              <a:off x="703" y="1836"/>
              <a:ext cx="1056" cy="336"/>
            </a:xfrm>
            <a:prstGeom prst="cube">
              <a:avLst>
                <a:gd name="adj" fmla="val 8333"/>
              </a:avLst>
            </a:prstGeom>
            <a:solidFill>
              <a:schemeClr val="bg1"/>
            </a:solidFill>
            <a:ln w="9525">
              <a:solidFill>
                <a:schemeClr val="tx1"/>
              </a:solidFill>
              <a:miter lim="800000"/>
              <a:headEnd/>
              <a:tailEnd/>
            </a:ln>
            <a:effectLst/>
          </p:spPr>
          <p:txBody>
            <a:bodyPr wrap="none" bIns="21946" anchor="ctr"/>
            <a:lstStyle/>
            <a:p>
              <a:pPr algn="ctr">
                <a:lnSpc>
                  <a:spcPct val="85000"/>
                </a:lnSpc>
                <a:defRPr/>
              </a:pPr>
              <a:r>
                <a:rPr lang="en-US" sz="1100" b="1" dirty="0">
                  <a:solidFill>
                    <a:sysClr val="windowText" lastClr="000000"/>
                  </a:solidFill>
                  <a:latin typeface="Arial" charset="0"/>
                </a:rPr>
                <a:t>Operations</a:t>
              </a:r>
            </a:p>
            <a:p>
              <a:pPr algn="ctr">
                <a:lnSpc>
                  <a:spcPct val="85000"/>
                </a:lnSpc>
                <a:defRPr/>
              </a:pPr>
              <a:r>
                <a:rPr lang="en-US" sz="1100" b="1" dirty="0">
                  <a:solidFill>
                    <a:sysClr val="windowText" lastClr="000000"/>
                  </a:solidFill>
                  <a:latin typeface="Arial" charset="0"/>
                </a:rPr>
                <a:t>Section</a:t>
              </a:r>
            </a:p>
          </p:txBody>
        </p:sp>
        <p:sp>
          <p:nvSpPr>
            <p:cNvPr id="11" name="AutoShape 13">
              <a:extLst>
                <a:ext uri="{FF2B5EF4-FFF2-40B4-BE49-F238E27FC236}">
                  <a16:creationId xmlns:a16="http://schemas.microsoft.com/office/drawing/2014/main" id="{7593AE02-0CE7-6287-7BAC-EE181D9F46F5}"/>
                </a:ext>
              </a:extLst>
            </p:cNvPr>
            <p:cNvSpPr>
              <a:spLocks noChangeArrowheads="1"/>
            </p:cNvSpPr>
            <p:nvPr/>
          </p:nvSpPr>
          <p:spPr bwMode="auto">
            <a:xfrm>
              <a:off x="1831" y="1836"/>
              <a:ext cx="1056" cy="336"/>
            </a:xfrm>
            <a:prstGeom prst="cube">
              <a:avLst>
                <a:gd name="adj" fmla="val 8333"/>
              </a:avLst>
            </a:prstGeom>
            <a:solidFill>
              <a:srgbClr val="0000FF"/>
            </a:solidFill>
            <a:ln w="9525">
              <a:solidFill>
                <a:srgbClr val="C00000"/>
              </a:solidFill>
              <a:miter lim="800000"/>
              <a:headEnd/>
              <a:tailEnd/>
            </a:ln>
            <a:effectLst/>
          </p:spPr>
          <p:txBody>
            <a:bodyPr wrap="none" bIns="21946" anchor="ctr"/>
            <a:lstStyle/>
            <a:p>
              <a:pPr algn="ctr">
                <a:lnSpc>
                  <a:spcPct val="85000"/>
                </a:lnSpc>
                <a:defRPr/>
              </a:pPr>
              <a:r>
                <a:rPr lang="en-US" sz="1100" b="1" dirty="0">
                  <a:solidFill>
                    <a:schemeClr val="bg1"/>
                  </a:solidFill>
                  <a:latin typeface="Arial" charset="0"/>
                </a:rPr>
                <a:t>Planning</a:t>
              </a:r>
            </a:p>
            <a:p>
              <a:pPr algn="ctr">
                <a:lnSpc>
                  <a:spcPct val="85000"/>
                </a:lnSpc>
                <a:defRPr/>
              </a:pPr>
              <a:r>
                <a:rPr lang="en-US" sz="1100" b="1" dirty="0">
                  <a:solidFill>
                    <a:schemeClr val="bg1"/>
                  </a:solidFill>
                  <a:latin typeface="Arial" charset="0"/>
                </a:rPr>
                <a:t>Section</a:t>
              </a:r>
            </a:p>
          </p:txBody>
        </p:sp>
        <p:sp>
          <p:nvSpPr>
            <p:cNvPr id="12" name="AutoShape 14">
              <a:extLst>
                <a:ext uri="{FF2B5EF4-FFF2-40B4-BE49-F238E27FC236}">
                  <a16:creationId xmlns:a16="http://schemas.microsoft.com/office/drawing/2014/main" id="{015550BE-8371-1291-318E-2A6976847E73}"/>
                </a:ext>
              </a:extLst>
            </p:cNvPr>
            <p:cNvSpPr>
              <a:spLocks noChangeArrowheads="1"/>
            </p:cNvSpPr>
            <p:nvPr/>
          </p:nvSpPr>
          <p:spPr bwMode="auto">
            <a:xfrm>
              <a:off x="2911" y="1836"/>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a:latin typeface="Arial" charset="0"/>
                </a:rPr>
                <a:t>Logistics</a:t>
              </a:r>
            </a:p>
            <a:p>
              <a:pPr algn="ctr">
                <a:lnSpc>
                  <a:spcPct val="85000"/>
                </a:lnSpc>
                <a:defRPr/>
              </a:pPr>
              <a:r>
                <a:rPr lang="en-US" sz="1100" b="1">
                  <a:latin typeface="Arial" charset="0"/>
                </a:rPr>
                <a:t>Section</a:t>
              </a:r>
            </a:p>
          </p:txBody>
        </p:sp>
        <p:sp>
          <p:nvSpPr>
            <p:cNvPr id="13" name="AutoShape 15">
              <a:extLst>
                <a:ext uri="{FF2B5EF4-FFF2-40B4-BE49-F238E27FC236}">
                  <a16:creationId xmlns:a16="http://schemas.microsoft.com/office/drawing/2014/main" id="{558C3653-44EF-BFC6-EAC7-D0B7816D2F30}"/>
                </a:ext>
              </a:extLst>
            </p:cNvPr>
            <p:cNvSpPr>
              <a:spLocks noChangeArrowheads="1"/>
            </p:cNvSpPr>
            <p:nvPr/>
          </p:nvSpPr>
          <p:spPr bwMode="auto">
            <a:xfrm>
              <a:off x="4015" y="1836"/>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Finance/Admin</a:t>
              </a:r>
            </a:p>
            <a:p>
              <a:pPr algn="ctr">
                <a:lnSpc>
                  <a:spcPct val="85000"/>
                </a:lnSpc>
                <a:defRPr/>
              </a:pPr>
              <a:r>
                <a:rPr lang="en-US" sz="1100" b="1" dirty="0">
                  <a:latin typeface="Arial" charset="0"/>
                </a:rPr>
                <a:t>Section</a:t>
              </a:r>
            </a:p>
          </p:txBody>
        </p:sp>
      </p:grpSp>
    </p:spTree>
    <p:extLst>
      <p:ext uri="{BB962C8B-B14F-4D97-AF65-F5344CB8AC3E}">
        <p14:creationId xmlns:p14="http://schemas.microsoft.com/office/powerpoint/2010/main" val="5412588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D3AF1-57A8-6F61-EAB6-F2105C70E0C0}"/>
              </a:ext>
            </a:extLst>
          </p:cNvPr>
          <p:cNvSpPr>
            <a:spLocks noGrp="1"/>
          </p:cNvSpPr>
          <p:nvPr>
            <p:ph type="title"/>
          </p:nvPr>
        </p:nvSpPr>
        <p:spPr/>
        <p:txBody>
          <a:bodyPr/>
          <a:lstStyle/>
          <a:p>
            <a:endParaRPr lang="en-US"/>
          </a:p>
        </p:txBody>
      </p:sp>
      <p:grpSp>
        <p:nvGrpSpPr>
          <p:cNvPr id="4" name="Group 5" descr="Slide:  Planning Section Units&#10;&#10;Org Chart&#10;Top Row:  Planning Section&#10;Second Row:  Resources Unit, Situation Unit, Documentation Unit, Demobilization Unit, Technical Specialists">
            <a:extLst>
              <a:ext uri="{FF2B5EF4-FFF2-40B4-BE49-F238E27FC236}">
                <a16:creationId xmlns:a16="http://schemas.microsoft.com/office/drawing/2014/main" id="{3AE90CB9-98E7-CCCE-44DF-F04A0165C58B}"/>
              </a:ext>
            </a:extLst>
          </p:cNvPr>
          <p:cNvGrpSpPr>
            <a:grpSpLocks/>
          </p:cNvGrpSpPr>
          <p:nvPr/>
        </p:nvGrpSpPr>
        <p:grpSpPr bwMode="auto">
          <a:xfrm>
            <a:off x="1712410" y="2742104"/>
            <a:ext cx="8767180" cy="1926852"/>
            <a:chOff x="127" y="1434"/>
            <a:chExt cx="4368" cy="960"/>
          </a:xfrm>
        </p:grpSpPr>
        <p:cxnSp>
          <p:nvCxnSpPr>
            <p:cNvPr id="5" name="AutoShape 6">
              <a:extLst>
                <a:ext uri="{FF2B5EF4-FFF2-40B4-BE49-F238E27FC236}">
                  <a16:creationId xmlns:a16="http://schemas.microsoft.com/office/drawing/2014/main" id="{7560FB1A-FFE9-0737-297E-D241AEDCB2BB}"/>
                </a:ext>
              </a:extLst>
            </p:cNvPr>
            <p:cNvCxnSpPr>
              <a:cxnSpLocks noChangeShapeType="1"/>
            </p:cNvCxnSpPr>
            <p:nvPr/>
          </p:nvCxnSpPr>
          <p:spPr bwMode="auto">
            <a:xfrm rot="5400000" flipV="1">
              <a:off x="2306" y="413"/>
              <a:ext cx="1" cy="3326"/>
            </a:xfrm>
            <a:prstGeom prst="bentConnector3">
              <a:avLst>
                <a:gd name="adj1" fmla="val -17200009"/>
              </a:avLst>
            </a:prstGeom>
            <a:noFill/>
            <a:ln w="22225">
              <a:solidFill>
                <a:srgbClr val="3465FF"/>
              </a:solidFill>
              <a:miter lim="800000"/>
              <a:headEnd/>
              <a:tailEnd/>
            </a:ln>
            <a:extLst>
              <a:ext uri="{909E8E84-426E-40DD-AFC4-6F175D3DCCD1}">
                <a14:hiddenFill xmlns:a14="http://schemas.microsoft.com/office/drawing/2010/main">
                  <a:noFill/>
                </a14:hiddenFill>
              </a:ext>
            </a:extLst>
          </p:spPr>
        </p:cxnSp>
        <p:sp>
          <p:nvSpPr>
            <p:cNvPr id="6" name="Line 7">
              <a:extLst>
                <a:ext uri="{FF2B5EF4-FFF2-40B4-BE49-F238E27FC236}">
                  <a16:creationId xmlns:a16="http://schemas.microsoft.com/office/drawing/2014/main" id="{8753219C-3187-393D-8217-2C1A153AA7F9}"/>
                </a:ext>
              </a:extLst>
            </p:cNvPr>
            <p:cNvSpPr>
              <a:spLocks noChangeShapeType="1"/>
            </p:cNvSpPr>
            <p:nvPr/>
          </p:nvSpPr>
          <p:spPr bwMode="auto">
            <a:xfrm flipV="1">
              <a:off x="2863" y="1905"/>
              <a:ext cx="0" cy="219"/>
            </a:xfrm>
            <a:prstGeom prst="line">
              <a:avLst/>
            </a:prstGeom>
            <a:noFill/>
            <a:ln w="22225">
              <a:solidFill>
                <a:srgbClr val="3465FF"/>
              </a:solidFill>
              <a:round/>
              <a:headEnd/>
              <a:tailEnd/>
            </a:ln>
            <a:extLst>
              <a:ext uri="{909E8E84-426E-40DD-AFC4-6F175D3DCCD1}">
                <a14:hiddenFill xmlns:a14="http://schemas.microsoft.com/office/drawing/2010/main">
                  <a:noFill/>
                </a14:hiddenFill>
              </a:ext>
            </a:extLst>
          </p:spPr>
          <p:txBody>
            <a:bodyPr wrap="none" anchor="ctr"/>
            <a:lstStyle/>
            <a:p>
              <a:endParaRPr lang="en-US" sz="3120" dirty="0"/>
            </a:p>
          </p:txBody>
        </p:sp>
        <p:sp>
          <p:nvSpPr>
            <p:cNvPr id="7" name="Line 8">
              <a:extLst>
                <a:ext uri="{FF2B5EF4-FFF2-40B4-BE49-F238E27FC236}">
                  <a16:creationId xmlns:a16="http://schemas.microsoft.com/office/drawing/2014/main" id="{0B6FAC65-C0DB-8256-A1F6-31F15382BCF8}"/>
                </a:ext>
              </a:extLst>
            </p:cNvPr>
            <p:cNvSpPr>
              <a:spLocks noChangeShapeType="1"/>
            </p:cNvSpPr>
            <p:nvPr/>
          </p:nvSpPr>
          <p:spPr bwMode="auto">
            <a:xfrm flipV="1">
              <a:off x="1735" y="1908"/>
              <a:ext cx="0" cy="144"/>
            </a:xfrm>
            <a:prstGeom prst="line">
              <a:avLst/>
            </a:prstGeom>
            <a:noFill/>
            <a:ln w="22225">
              <a:solidFill>
                <a:srgbClr val="3465FF"/>
              </a:solidFill>
              <a:round/>
              <a:headEnd/>
              <a:tailEnd/>
            </a:ln>
            <a:extLst>
              <a:ext uri="{909E8E84-426E-40DD-AFC4-6F175D3DCCD1}">
                <a14:hiddenFill xmlns:a14="http://schemas.microsoft.com/office/drawing/2010/main">
                  <a:noFill/>
                </a14:hiddenFill>
              </a:ext>
            </a:extLst>
          </p:spPr>
          <p:txBody>
            <a:bodyPr wrap="none" anchor="ctr"/>
            <a:lstStyle/>
            <a:p>
              <a:endParaRPr lang="en-US" sz="3120" dirty="0"/>
            </a:p>
          </p:txBody>
        </p:sp>
        <p:sp>
          <p:nvSpPr>
            <p:cNvPr id="8" name="AutoShape 9">
              <a:extLst>
                <a:ext uri="{FF2B5EF4-FFF2-40B4-BE49-F238E27FC236}">
                  <a16:creationId xmlns:a16="http://schemas.microsoft.com/office/drawing/2014/main" id="{2B73A244-377E-F546-EC75-B94828D1E76A}"/>
                </a:ext>
              </a:extLst>
            </p:cNvPr>
            <p:cNvSpPr>
              <a:spLocks noChangeArrowheads="1"/>
            </p:cNvSpPr>
            <p:nvPr/>
          </p:nvSpPr>
          <p:spPr bwMode="auto">
            <a:xfrm>
              <a:off x="1500" y="1434"/>
              <a:ext cx="1669" cy="336"/>
            </a:xfrm>
            <a:prstGeom prst="cube">
              <a:avLst>
                <a:gd name="adj" fmla="val 8333"/>
              </a:avLst>
            </a:prstGeom>
            <a:solidFill>
              <a:srgbClr val="3465FF"/>
            </a:solidFill>
            <a:ln w="9525">
              <a:solidFill>
                <a:srgbClr val="3465FF"/>
              </a:solidFill>
              <a:miter lim="800000"/>
              <a:headEnd/>
              <a:tailEnd/>
            </a:ln>
            <a:effectLst/>
          </p:spPr>
          <p:txBody>
            <a:bodyPr wrap="none" bIns="21946" anchor="ctr"/>
            <a:lstStyle/>
            <a:p>
              <a:pPr algn="ctr">
                <a:lnSpc>
                  <a:spcPct val="85000"/>
                </a:lnSpc>
                <a:defRPr/>
              </a:pPr>
              <a:r>
                <a:rPr lang="en-US" sz="2160" b="1" dirty="0">
                  <a:solidFill>
                    <a:schemeClr val="bg1"/>
                  </a:solidFill>
                  <a:latin typeface="Arial" charset="0"/>
                </a:rPr>
                <a:t>Planning Section Chief</a:t>
              </a:r>
            </a:p>
          </p:txBody>
        </p:sp>
        <p:sp>
          <p:nvSpPr>
            <p:cNvPr id="9" name="AutoShape 10">
              <a:extLst>
                <a:ext uri="{FF2B5EF4-FFF2-40B4-BE49-F238E27FC236}">
                  <a16:creationId xmlns:a16="http://schemas.microsoft.com/office/drawing/2014/main" id="{9EE76885-ACCF-C253-B6E9-4D2B1A8C6B3F}"/>
                </a:ext>
              </a:extLst>
            </p:cNvPr>
            <p:cNvSpPr>
              <a:spLocks noChangeArrowheads="1"/>
            </p:cNvSpPr>
            <p:nvPr/>
          </p:nvSpPr>
          <p:spPr bwMode="auto">
            <a:xfrm>
              <a:off x="127" y="2058"/>
              <a:ext cx="1056" cy="336"/>
            </a:xfrm>
            <a:prstGeom prst="cube">
              <a:avLst>
                <a:gd name="adj" fmla="val 8333"/>
              </a:avLst>
            </a:prstGeom>
            <a:solidFill>
              <a:schemeClr val="bg1"/>
            </a:solidFill>
            <a:ln w="9525">
              <a:solidFill>
                <a:srgbClr val="3465FF"/>
              </a:solidFill>
              <a:miter lim="800000"/>
              <a:headEnd/>
              <a:tailEnd/>
            </a:ln>
            <a:effectLst/>
          </p:spPr>
          <p:txBody>
            <a:bodyPr wrap="none" bIns="21946" anchor="ctr"/>
            <a:lstStyle/>
            <a:p>
              <a:pPr algn="ctr">
                <a:lnSpc>
                  <a:spcPct val="85000"/>
                </a:lnSpc>
                <a:defRPr/>
              </a:pPr>
              <a:r>
                <a:rPr lang="en-US" sz="1680" b="1" dirty="0">
                  <a:latin typeface="Arial" charset="0"/>
                </a:rPr>
                <a:t>Resources</a:t>
              </a:r>
            </a:p>
            <a:p>
              <a:pPr algn="ctr">
                <a:lnSpc>
                  <a:spcPct val="85000"/>
                </a:lnSpc>
                <a:defRPr/>
              </a:pPr>
              <a:r>
                <a:rPr lang="en-US" sz="1680" b="1" dirty="0">
                  <a:latin typeface="Arial" charset="0"/>
                </a:rPr>
                <a:t>Unit</a:t>
              </a:r>
            </a:p>
          </p:txBody>
        </p:sp>
        <p:sp>
          <p:nvSpPr>
            <p:cNvPr id="10" name="AutoShape 11">
              <a:extLst>
                <a:ext uri="{FF2B5EF4-FFF2-40B4-BE49-F238E27FC236}">
                  <a16:creationId xmlns:a16="http://schemas.microsoft.com/office/drawing/2014/main" id="{04A73705-2998-ACC4-44BD-D9D116E0F735}"/>
                </a:ext>
              </a:extLst>
            </p:cNvPr>
            <p:cNvSpPr>
              <a:spLocks noChangeArrowheads="1"/>
            </p:cNvSpPr>
            <p:nvPr/>
          </p:nvSpPr>
          <p:spPr bwMode="auto">
            <a:xfrm>
              <a:off x="1231" y="2058"/>
              <a:ext cx="1056" cy="336"/>
            </a:xfrm>
            <a:prstGeom prst="cube">
              <a:avLst>
                <a:gd name="adj" fmla="val 8333"/>
              </a:avLst>
            </a:prstGeom>
            <a:solidFill>
              <a:schemeClr val="bg1"/>
            </a:solidFill>
            <a:ln w="9525">
              <a:solidFill>
                <a:srgbClr val="3465FF"/>
              </a:solidFill>
              <a:miter lim="800000"/>
              <a:headEnd/>
              <a:tailEnd/>
            </a:ln>
            <a:effectLst/>
          </p:spPr>
          <p:txBody>
            <a:bodyPr wrap="none" bIns="21946" anchor="ctr"/>
            <a:lstStyle/>
            <a:p>
              <a:pPr algn="ctr">
                <a:lnSpc>
                  <a:spcPct val="85000"/>
                </a:lnSpc>
                <a:defRPr/>
              </a:pPr>
              <a:r>
                <a:rPr lang="en-US" sz="1680" b="1" dirty="0">
                  <a:latin typeface="Arial" charset="0"/>
                </a:rPr>
                <a:t>Situation</a:t>
              </a:r>
            </a:p>
            <a:p>
              <a:pPr algn="ctr">
                <a:lnSpc>
                  <a:spcPct val="85000"/>
                </a:lnSpc>
                <a:defRPr/>
              </a:pPr>
              <a:r>
                <a:rPr lang="en-US" sz="1680" b="1" dirty="0">
                  <a:latin typeface="Arial" charset="0"/>
                </a:rPr>
                <a:t>Unit</a:t>
              </a:r>
            </a:p>
          </p:txBody>
        </p:sp>
        <p:sp>
          <p:nvSpPr>
            <p:cNvPr id="11" name="AutoShape 12">
              <a:extLst>
                <a:ext uri="{FF2B5EF4-FFF2-40B4-BE49-F238E27FC236}">
                  <a16:creationId xmlns:a16="http://schemas.microsoft.com/office/drawing/2014/main" id="{3098BA97-6B58-62B5-1F22-F4D914C135F9}"/>
                </a:ext>
              </a:extLst>
            </p:cNvPr>
            <p:cNvSpPr>
              <a:spLocks noChangeArrowheads="1"/>
            </p:cNvSpPr>
            <p:nvPr/>
          </p:nvSpPr>
          <p:spPr bwMode="auto">
            <a:xfrm>
              <a:off x="3439" y="2058"/>
              <a:ext cx="1056" cy="336"/>
            </a:xfrm>
            <a:prstGeom prst="cube">
              <a:avLst>
                <a:gd name="adj" fmla="val 8333"/>
              </a:avLst>
            </a:prstGeom>
            <a:solidFill>
              <a:schemeClr val="bg1"/>
            </a:solidFill>
            <a:ln w="9525">
              <a:solidFill>
                <a:srgbClr val="3465FF"/>
              </a:solidFill>
              <a:miter lim="800000"/>
              <a:headEnd/>
              <a:tailEnd/>
            </a:ln>
            <a:effectLst/>
          </p:spPr>
          <p:txBody>
            <a:bodyPr wrap="none" bIns="21946" anchor="ctr"/>
            <a:lstStyle/>
            <a:p>
              <a:pPr algn="ctr">
                <a:lnSpc>
                  <a:spcPct val="85000"/>
                </a:lnSpc>
                <a:defRPr/>
              </a:pPr>
              <a:r>
                <a:rPr lang="en-US" sz="1680" b="1" dirty="0">
                  <a:latin typeface="Arial" charset="0"/>
                </a:rPr>
                <a:t>Demobilization</a:t>
              </a:r>
            </a:p>
            <a:p>
              <a:pPr algn="ctr">
                <a:lnSpc>
                  <a:spcPct val="85000"/>
                </a:lnSpc>
                <a:defRPr/>
              </a:pPr>
              <a:r>
                <a:rPr lang="en-US" sz="1680" b="1" dirty="0">
                  <a:latin typeface="Arial" charset="0"/>
                </a:rPr>
                <a:t>Unit</a:t>
              </a:r>
            </a:p>
          </p:txBody>
        </p:sp>
        <p:sp>
          <p:nvSpPr>
            <p:cNvPr id="12" name="AutoShape 13">
              <a:extLst>
                <a:ext uri="{FF2B5EF4-FFF2-40B4-BE49-F238E27FC236}">
                  <a16:creationId xmlns:a16="http://schemas.microsoft.com/office/drawing/2014/main" id="{B95111F1-441E-1F79-5037-9D96657E1169}"/>
                </a:ext>
              </a:extLst>
            </p:cNvPr>
            <p:cNvSpPr>
              <a:spLocks noChangeArrowheads="1"/>
            </p:cNvSpPr>
            <p:nvPr/>
          </p:nvSpPr>
          <p:spPr bwMode="auto">
            <a:xfrm>
              <a:off x="2335" y="2058"/>
              <a:ext cx="1056" cy="336"/>
            </a:xfrm>
            <a:prstGeom prst="cube">
              <a:avLst>
                <a:gd name="adj" fmla="val 8333"/>
              </a:avLst>
            </a:prstGeom>
            <a:solidFill>
              <a:schemeClr val="bg1"/>
            </a:solidFill>
            <a:ln w="9525">
              <a:solidFill>
                <a:srgbClr val="3465FF"/>
              </a:solidFill>
              <a:miter lim="800000"/>
              <a:headEnd/>
              <a:tailEnd/>
            </a:ln>
            <a:effectLst/>
          </p:spPr>
          <p:txBody>
            <a:bodyPr wrap="none" bIns="21946" anchor="ctr"/>
            <a:lstStyle/>
            <a:p>
              <a:pPr algn="ctr">
                <a:lnSpc>
                  <a:spcPct val="85000"/>
                </a:lnSpc>
                <a:defRPr/>
              </a:pPr>
              <a:r>
                <a:rPr lang="en-US" sz="1680" b="1" dirty="0">
                  <a:latin typeface="Arial" charset="0"/>
                </a:rPr>
                <a:t>Documentation</a:t>
              </a:r>
            </a:p>
            <a:p>
              <a:pPr algn="ctr">
                <a:lnSpc>
                  <a:spcPct val="85000"/>
                </a:lnSpc>
                <a:defRPr/>
              </a:pPr>
              <a:r>
                <a:rPr lang="en-US" sz="1680" b="1" dirty="0">
                  <a:latin typeface="Arial" charset="0"/>
                </a:rPr>
                <a:t>Unit</a:t>
              </a:r>
            </a:p>
          </p:txBody>
        </p:sp>
      </p:grpSp>
      <p:sp>
        <p:nvSpPr>
          <p:cNvPr id="17" name="Line 7">
            <a:extLst>
              <a:ext uri="{FF2B5EF4-FFF2-40B4-BE49-F238E27FC236}">
                <a16:creationId xmlns:a16="http://schemas.microsoft.com/office/drawing/2014/main" id="{66B3B861-9A20-7E94-9674-3E7132886381}"/>
              </a:ext>
            </a:extLst>
          </p:cNvPr>
          <p:cNvSpPr>
            <a:spLocks noChangeShapeType="1"/>
          </p:cNvSpPr>
          <p:nvPr/>
        </p:nvSpPr>
        <p:spPr bwMode="auto">
          <a:xfrm flipV="1">
            <a:off x="6168843" y="3247903"/>
            <a:ext cx="0" cy="439563"/>
          </a:xfrm>
          <a:prstGeom prst="line">
            <a:avLst/>
          </a:prstGeom>
          <a:noFill/>
          <a:ln w="22225">
            <a:solidFill>
              <a:srgbClr val="3465FF"/>
            </a:solidFill>
            <a:round/>
            <a:headEnd/>
            <a:tailEnd/>
          </a:ln>
          <a:extLst>
            <a:ext uri="{909E8E84-426E-40DD-AFC4-6F175D3DCCD1}">
              <a14:hiddenFill xmlns:a14="http://schemas.microsoft.com/office/drawing/2010/main">
                <a:noFill/>
              </a14:hiddenFill>
            </a:ext>
          </a:extLst>
        </p:spPr>
        <p:txBody>
          <a:bodyPr wrap="none" anchor="ctr"/>
          <a:lstStyle/>
          <a:p>
            <a:endParaRPr lang="en-US" sz="3120" dirty="0"/>
          </a:p>
        </p:txBody>
      </p:sp>
    </p:spTree>
    <p:extLst>
      <p:ext uri="{BB962C8B-B14F-4D97-AF65-F5344CB8AC3E}">
        <p14:creationId xmlns:p14="http://schemas.microsoft.com/office/powerpoint/2010/main" val="2048520890"/>
      </p:ext>
    </p:extLst>
  </p:cSld>
  <p:clrMapOvr>
    <a:masterClrMapping/>
  </p:clrMapOvr>
  <p:transition spd="slow">
    <p:wipe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685E3-2244-6703-02B7-ED06786EF173}"/>
              </a:ext>
            </a:extLst>
          </p:cNvPr>
          <p:cNvSpPr>
            <a:spLocks noGrp="1"/>
          </p:cNvSpPr>
          <p:nvPr>
            <p:ph type="title"/>
          </p:nvPr>
        </p:nvSpPr>
        <p:spPr/>
        <p:txBody>
          <a:bodyPr/>
          <a:lstStyle/>
          <a:p>
            <a:r>
              <a:rPr lang="en-US" dirty="0"/>
              <a:t>Logistics Section</a:t>
            </a:r>
          </a:p>
        </p:txBody>
      </p:sp>
      <p:sp>
        <p:nvSpPr>
          <p:cNvPr id="3" name="Content Placeholder 2">
            <a:extLst>
              <a:ext uri="{FF2B5EF4-FFF2-40B4-BE49-F238E27FC236}">
                <a16:creationId xmlns:a16="http://schemas.microsoft.com/office/drawing/2014/main" id="{D3B17EC1-57CB-6AE7-B6AA-4FDD2B28CB03}"/>
              </a:ext>
            </a:extLst>
          </p:cNvPr>
          <p:cNvSpPr>
            <a:spLocks noGrp="1"/>
          </p:cNvSpPr>
          <p:nvPr>
            <p:ph idx="1"/>
          </p:nvPr>
        </p:nvSpPr>
        <p:spPr>
          <a:xfrm>
            <a:off x="1148576" y="1825625"/>
            <a:ext cx="10205224" cy="4667250"/>
          </a:xfrm>
        </p:spPr>
        <p:txBody>
          <a:bodyPr>
            <a:normAutofit fontScale="62500" lnSpcReduction="20000"/>
          </a:bodyPr>
          <a:lstStyle/>
          <a:p>
            <a:pPr marL="0" indent="0">
              <a:buNone/>
            </a:pPr>
            <a:r>
              <a:rPr lang="en-US" sz="4400" dirty="0"/>
              <a:t>The major activities of the </a:t>
            </a:r>
            <a:r>
              <a:rPr lang="en-US" sz="4400" b="1" dirty="0">
                <a:ln>
                  <a:solidFill>
                    <a:schemeClr val="tx1"/>
                  </a:solidFill>
                </a:ln>
                <a:solidFill>
                  <a:srgbClr val="FFFF00"/>
                </a:solidFill>
              </a:rPr>
              <a:t>Logistics Section </a:t>
            </a:r>
            <a:r>
              <a:rPr lang="en-US" sz="4400" dirty="0"/>
              <a:t>may include: </a:t>
            </a:r>
          </a:p>
          <a:p>
            <a:pPr marL="461645" indent="-461645"/>
            <a:r>
              <a:rPr lang="en-US" sz="3600" dirty="0"/>
              <a:t>Ordering, obtaining, maintaining, and accounting for essential personnel, equipment, and supplies </a:t>
            </a:r>
            <a:endParaRPr lang="en-US" sz="3600" dirty="0">
              <a:cs typeface="Arial"/>
            </a:endParaRPr>
          </a:p>
          <a:p>
            <a:pPr marL="461645" indent="-461645"/>
            <a:r>
              <a:rPr lang="en-US" sz="3600" dirty="0"/>
              <a:t>Providing communication planning and resources </a:t>
            </a:r>
            <a:endParaRPr lang="en-US" sz="3600" dirty="0">
              <a:cs typeface="Arial"/>
            </a:endParaRPr>
          </a:p>
          <a:p>
            <a:pPr marL="461645" indent="-461645"/>
            <a:r>
              <a:rPr lang="en-US" sz="3600" dirty="0"/>
              <a:t>Setting up food services for responders </a:t>
            </a:r>
            <a:endParaRPr lang="en-US" sz="3600" dirty="0">
              <a:cs typeface="Arial"/>
            </a:endParaRPr>
          </a:p>
          <a:p>
            <a:pPr marL="461645" indent="-461645"/>
            <a:r>
              <a:rPr lang="en-US" sz="3600" dirty="0"/>
              <a:t>Setting up and maintaining incident facilities</a:t>
            </a:r>
            <a:endParaRPr lang="en-US" sz="3600" dirty="0">
              <a:cs typeface="Arial"/>
            </a:endParaRPr>
          </a:p>
          <a:p>
            <a:pPr marL="461645" indent="-461645"/>
            <a:r>
              <a:rPr lang="en-US" sz="3600" dirty="0"/>
              <a:t>Providing support transportation </a:t>
            </a:r>
            <a:endParaRPr lang="en-US" sz="3600" dirty="0">
              <a:cs typeface="Arial"/>
            </a:endParaRPr>
          </a:p>
          <a:p>
            <a:pPr marL="461645" indent="-461645"/>
            <a:r>
              <a:rPr lang="en-US" sz="3600" dirty="0"/>
              <a:t>Providing medical services to incident personnel</a:t>
            </a:r>
            <a:endParaRPr lang="en-US" sz="3600" dirty="0">
              <a:cs typeface="Arial"/>
            </a:endParaRPr>
          </a:p>
          <a:p>
            <a:pPr marL="461645" indent="-461645"/>
            <a:r>
              <a:rPr lang="en-US" sz="3600" b="1" dirty="0"/>
              <a:t>THE “GETTERS”</a:t>
            </a:r>
          </a:p>
          <a:p>
            <a:pPr marL="461645" indent="-461645"/>
            <a:r>
              <a:rPr lang="en-US" sz="3600" dirty="0"/>
              <a:t>Can be further staffed by two Branches and six Units</a:t>
            </a:r>
            <a:endParaRPr lang="en-US" sz="3600" b="1" dirty="0">
              <a:cs typeface="Arial"/>
            </a:endParaRPr>
          </a:p>
          <a:p>
            <a:pPr marL="0" indent="0">
              <a:spcBef>
                <a:spcPts val="2400"/>
              </a:spcBef>
              <a:buNone/>
            </a:pPr>
            <a:r>
              <a:rPr lang="en-US" sz="4000" dirty="0"/>
              <a:t>If no Logistics Section is established, the Incident Commander will perform all logistics functions.</a:t>
            </a:r>
          </a:p>
        </p:txBody>
      </p:sp>
      <p:grpSp>
        <p:nvGrpSpPr>
          <p:cNvPr id="4" name="Group 6" descr="Org Chart&#10;Top Row:  Incident Command &#10;2nd Row:  Operations Section; Planning Section (highlighted); Logistics Section; and Finance/Admin Section">
            <a:extLst>
              <a:ext uri="{FF2B5EF4-FFF2-40B4-BE49-F238E27FC236}">
                <a16:creationId xmlns:a16="http://schemas.microsoft.com/office/drawing/2014/main" id="{B86F5B9E-0488-1FBD-CF2F-09E0617E4119}"/>
              </a:ext>
            </a:extLst>
          </p:cNvPr>
          <p:cNvGrpSpPr>
            <a:grpSpLocks/>
          </p:cNvGrpSpPr>
          <p:nvPr/>
        </p:nvGrpSpPr>
        <p:grpSpPr bwMode="auto">
          <a:xfrm>
            <a:off x="6984512" y="268836"/>
            <a:ext cx="4977118" cy="1325562"/>
            <a:chOff x="703" y="1230"/>
            <a:chExt cx="4368" cy="942"/>
          </a:xfrm>
          <a:solidFill>
            <a:schemeClr val="bg1"/>
          </a:solidFill>
        </p:grpSpPr>
        <p:cxnSp>
          <p:nvCxnSpPr>
            <p:cNvPr id="5" name="AutoShape 7">
              <a:extLst>
                <a:ext uri="{FF2B5EF4-FFF2-40B4-BE49-F238E27FC236}">
                  <a16:creationId xmlns:a16="http://schemas.microsoft.com/office/drawing/2014/main" id="{E84FB807-5BD1-D976-D6DF-BC84D7A87A36}"/>
                </a:ext>
              </a:extLst>
            </p:cNvPr>
            <p:cNvCxnSpPr>
              <a:cxnSpLocks noChangeShapeType="1"/>
            </p:cNvCxnSpPr>
            <p:nvPr/>
          </p:nvCxnSpPr>
          <p:spPr bwMode="auto">
            <a:xfrm rot="16200000">
              <a:off x="2873" y="228"/>
              <a:ext cx="28" cy="3340"/>
            </a:xfrm>
            <a:prstGeom prst="bentConnector3">
              <a:avLst>
                <a:gd name="adj1" fmla="val 614287"/>
              </a:avLst>
            </a:prstGeom>
            <a:grpFill/>
            <a:ln w="22225">
              <a:solidFill>
                <a:schemeClr val="tx1"/>
              </a:solidFill>
              <a:miter lim="800000"/>
              <a:headEnd/>
              <a:tailEnd/>
            </a:ln>
          </p:spPr>
        </p:cxnSp>
        <p:sp>
          <p:nvSpPr>
            <p:cNvPr id="6" name="Line 8">
              <a:extLst>
                <a:ext uri="{FF2B5EF4-FFF2-40B4-BE49-F238E27FC236}">
                  <a16:creationId xmlns:a16="http://schemas.microsoft.com/office/drawing/2014/main" id="{C11B4A49-447E-5177-0412-8CF9440B0402}"/>
                </a:ext>
              </a:extLst>
            </p:cNvPr>
            <p:cNvSpPr>
              <a:spLocks noChangeShapeType="1"/>
            </p:cNvSpPr>
            <p:nvPr/>
          </p:nvSpPr>
          <p:spPr bwMode="auto">
            <a:xfrm flipV="1">
              <a:off x="2863" y="1450"/>
              <a:ext cx="0" cy="290"/>
            </a:xfrm>
            <a:prstGeom prst="line">
              <a:avLst/>
            </a:prstGeom>
            <a:grpFill/>
            <a:ln w="22225">
              <a:solidFill>
                <a:schemeClr val="tx1"/>
              </a:solidFill>
              <a:round/>
              <a:headEnd/>
              <a:tailEnd/>
            </a:ln>
          </p:spPr>
          <p:txBody>
            <a:bodyPr wrap="none" anchor="ctr"/>
            <a:lstStyle/>
            <a:p>
              <a:endParaRPr lang="en-US" sz="3120"/>
            </a:p>
          </p:txBody>
        </p:sp>
        <p:sp>
          <p:nvSpPr>
            <p:cNvPr id="7" name="Line 9">
              <a:extLst>
                <a:ext uri="{FF2B5EF4-FFF2-40B4-BE49-F238E27FC236}">
                  <a16:creationId xmlns:a16="http://schemas.microsoft.com/office/drawing/2014/main" id="{20EA4953-837F-4061-1E87-4D0509C9B0EA}"/>
                </a:ext>
              </a:extLst>
            </p:cNvPr>
            <p:cNvSpPr>
              <a:spLocks noChangeShapeType="1"/>
            </p:cNvSpPr>
            <p:nvPr/>
          </p:nvSpPr>
          <p:spPr bwMode="auto">
            <a:xfrm flipV="1">
              <a:off x="2335" y="1740"/>
              <a:ext cx="0" cy="144"/>
            </a:xfrm>
            <a:prstGeom prst="line">
              <a:avLst/>
            </a:prstGeom>
            <a:grpFill/>
            <a:ln w="22225">
              <a:solidFill>
                <a:schemeClr val="tx1"/>
              </a:solidFill>
              <a:round/>
              <a:headEnd/>
              <a:tailEnd/>
            </a:ln>
          </p:spPr>
          <p:txBody>
            <a:bodyPr wrap="none" anchor="ctr"/>
            <a:lstStyle/>
            <a:p>
              <a:endParaRPr lang="en-US" sz="3120"/>
            </a:p>
          </p:txBody>
        </p:sp>
        <p:sp>
          <p:nvSpPr>
            <p:cNvPr id="8" name="Line 10">
              <a:extLst>
                <a:ext uri="{FF2B5EF4-FFF2-40B4-BE49-F238E27FC236}">
                  <a16:creationId xmlns:a16="http://schemas.microsoft.com/office/drawing/2014/main" id="{7E212628-9F1D-4577-8323-F7119D24A6CA}"/>
                </a:ext>
              </a:extLst>
            </p:cNvPr>
            <p:cNvSpPr>
              <a:spLocks noChangeShapeType="1"/>
            </p:cNvSpPr>
            <p:nvPr/>
          </p:nvSpPr>
          <p:spPr bwMode="auto">
            <a:xfrm flipV="1">
              <a:off x="3439" y="1740"/>
              <a:ext cx="0" cy="144"/>
            </a:xfrm>
            <a:prstGeom prst="line">
              <a:avLst/>
            </a:prstGeom>
            <a:grpFill/>
            <a:ln w="22225">
              <a:solidFill>
                <a:schemeClr val="tx1"/>
              </a:solidFill>
              <a:round/>
              <a:headEnd/>
              <a:tailEnd/>
            </a:ln>
          </p:spPr>
          <p:txBody>
            <a:bodyPr wrap="none" anchor="ctr"/>
            <a:lstStyle/>
            <a:p>
              <a:endParaRPr lang="en-US" sz="3120"/>
            </a:p>
          </p:txBody>
        </p:sp>
        <p:sp>
          <p:nvSpPr>
            <p:cNvPr id="9" name="AutoShape 11">
              <a:extLst>
                <a:ext uri="{FF2B5EF4-FFF2-40B4-BE49-F238E27FC236}">
                  <a16:creationId xmlns:a16="http://schemas.microsoft.com/office/drawing/2014/main" id="{47346DED-ADD0-060D-34C4-AD55B9BBA9FE}"/>
                </a:ext>
              </a:extLst>
            </p:cNvPr>
            <p:cNvSpPr>
              <a:spLocks noChangeArrowheads="1"/>
            </p:cNvSpPr>
            <p:nvPr/>
          </p:nvSpPr>
          <p:spPr bwMode="auto">
            <a:xfrm>
              <a:off x="2335" y="1230"/>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Incident</a:t>
              </a:r>
            </a:p>
            <a:p>
              <a:pPr algn="ctr">
                <a:lnSpc>
                  <a:spcPct val="85000"/>
                </a:lnSpc>
                <a:defRPr/>
              </a:pPr>
              <a:r>
                <a:rPr lang="en-US" sz="1100" b="1" dirty="0">
                  <a:latin typeface="Arial" charset="0"/>
                </a:rPr>
                <a:t>Command</a:t>
              </a:r>
            </a:p>
          </p:txBody>
        </p:sp>
        <p:sp>
          <p:nvSpPr>
            <p:cNvPr id="10" name="AutoShape 12">
              <a:extLst>
                <a:ext uri="{FF2B5EF4-FFF2-40B4-BE49-F238E27FC236}">
                  <a16:creationId xmlns:a16="http://schemas.microsoft.com/office/drawing/2014/main" id="{F86F80EF-106D-BB6A-3755-5C6D40D1FE2A}"/>
                </a:ext>
              </a:extLst>
            </p:cNvPr>
            <p:cNvSpPr>
              <a:spLocks noChangeArrowheads="1"/>
            </p:cNvSpPr>
            <p:nvPr/>
          </p:nvSpPr>
          <p:spPr bwMode="auto">
            <a:xfrm>
              <a:off x="703" y="1836"/>
              <a:ext cx="1056" cy="336"/>
            </a:xfrm>
            <a:prstGeom prst="cube">
              <a:avLst>
                <a:gd name="adj" fmla="val 8333"/>
              </a:avLst>
            </a:prstGeom>
            <a:solidFill>
              <a:schemeClr val="bg1"/>
            </a:solidFill>
            <a:ln w="9525">
              <a:solidFill>
                <a:schemeClr val="tx1"/>
              </a:solidFill>
              <a:miter lim="800000"/>
              <a:headEnd/>
              <a:tailEnd/>
            </a:ln>
            <a:effectLst/>
          </p:spPr>
          <p:txBody>
            <a:bodyPr wrap="none" bIns="21946" anchor="ctr"/>
            <a:lstStyle/>
            <a:p>
              <a:pPr algn="ctr">
                <a:lnSpc>
                  <a:spcPct val="85000"/>
                </a:lnSpc>
                <a:defRPr/>
              </a:pPr>
              <a:r>
                <a:rPr lang="en-US" sz="1100" b="1" dirty="0">
                  <a:solidFill>
                    <a:sysClr val="windowText" lastClr="000000"/>
                  </a:solidFill>
                  <a:latin typeface="Arial" charset="0"/>
                </a:rPr>
                <a:t>Operations</a:t>
              </a:r>
            </a:p>
            <a:p>
              <a:pPr algn="ctr">
                <a:lnSpc>
                  <a:spcPct val="85000"/>
                </a:lnSpc>
                <a:defRPr/>
              </a:pPr>
              <a:r>
                <a:rPr lang="en-US" sz="1100" b="1" dirty="0">
                  <a:solidFill>
                    <a:sysClr val="windowText" lastClr="000000"/>
                  </a:solidFill>
                  <a:latin typeface="Arial" charset="0"/>
                </a:rPr>
                <a:t>Section</a:t>
              </a:r>
            </a:p>
          </p:txBody>
        </p:sp>
        <p:sp>
          <p:nvSpPr>
            <p:cNvPr id="11" name="AutoShape 13">
              <a:extLst>
                <a:ext uri="{FF2B5EF4-FFF2-40B4-BE49-F238E27FC236}">
                  <a16:creationId xmlns:a16="http://schemas.microsoft.com/office/drawing/2014/main" id="{7593AE02-0CE7-6287-7BAC-EE181D9F46F5}"/>
                </a:ext>
              </a:extLst>
            </p:cNvPr>
            <p:cNvSpPr>
              <a:spLocks noChangeArrowheads="1"/>
            </p:cNvSpPr>
            <p:nvPr/>
          </p:nvSpPr>
          <p:spPr bwMode="auto">
            <a:xfrm>
              <a:off x="1831" y="1836"/>
              <a:ext cx="1056" cy="336"/>
            </a:xfrm>
            <a:prstGeom prst="cube">
              <a:avLst>
                <a:gd name="adj" fmla="val 8333"/>
              </a:avLst>
            </a:prstGeom>
            <a:solidFill>
              <a:schemeClr val="bg1"/>
            </a:solid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Planning</a:t>
              </a:r>
            </a:p>
            <a:p>
              <a:pPr algn="ctr">
                <a:lnSpc>
                  <a:spcPct val="85000"/>
                </a:lnSpc>
                <a:defRPr/>
              </a:pPr>
              <a:r>
                <a:rPr lang="en-US" sz="1100" b="1" dirty="0">
                  <a:latin typeface="Arial" charset="0"/>
                </a:rPr>
                <a:t>Section</a:t>
              </a:r>
            </a:p>
          </p:txBody>
        </p:sp>
        <p:sp>
          <p:nvSpPr>
            <p:cNvPr id="12" name="AutoShape 14">
              <a:extLst>
                <a:ext uri="{FF2B5EF4-FFF2-40B4-BE49-F238E27FC236}">
                  <a16:creationId xmlns:a16="http://schemas.microsoft.com/office/drawing/2014/main" id="{015550BE-8371-1291-318E-2A6976847E73}"/>
                </a:ext>
              </a:extLst>
            </p:cNvPr>
            <p:cNvSpPr>
              <a:spLocks noChangeArrowheads="1"/>
            </p:cNvSpPr>
            <p:nvPr/>
          </p:nvSpPr>
          <p:spPr bwMode="auto">
            <a:xfrm>
              <a:off x="2911" y="1836"/>
              <a:ext cx="1056" cy="336"/>
            </a:xfrm>
            <a:prstGeom prst="cube">
              <a:avLst>
                <a:gd name="adj" fmla="val 8333"/>
              </a:avLst>
            </a:prstGeom>
            <a:solidFill>
              <a:srgbClr val="FFFF00"/>
            </a:solidFill>
            <a:ln w="9525">
              <a:solidFill>
                <a:srgbClr val="C00000"/>
              </a:solidFill>
              <a:miter lim="800000"/>
              <a:headEnd/>
              <a:tailEnd/>
            </a:ln>
            <a:effectLst/>
          </p:spPr>
          <p:txBody>
            <a:bodyPr wrap="none" bIns="21946" anchor="ctr"/>
            <a:lstStyle/>
            <a:p>
              <a:pPr algn="ctr">
                <a:lnSpc>
                  <a:spcPct val="85000"/>
                </a:lnSpc>
                <a:defRPr/>
              </a:pPr>
              <a:r>
                <a:rPr lang="en-US" sz="1100" b="1" dirty="0">
                  <a:latin typeface="Arial" charset="0"/>
                </a:rPr>
                <a:t>Logistics</a:t>
              </a:r>
            </a:p>
            <a:p>
              <a:pPr algn="ctr">
                <a:lnSpc>
                  <a:spcPct val="85000"/>
                </a:lnSpc>
                <a:defRPr/>
              </a:pPr>
              <a:r>
                <a:rPr lang="en-US" sz="1100" b="1" dirty="0">
                  <a:latin typeface="Arial" charset="0"/>
                </a:rPr>
                <a:t>Section</a:t>
              </a:r>
            </a:p>
          </p:txBody>
        </p:sp>
        <p:sp>
          <p:nvSpPr>
            <p:cNvPr id="13" name="AutoShape 15">
              <a:extLst>
                <a:ext uri="{FF2B5EF4-FFF2-40B4-BE49-F238E27FC236}">
                  <a16:creationId xmlns:a16="http://schemas.microsoft.com/office/drawing/2014/main" id="{558C3653-44EF-BFC6-EAC7-D0B7816D2F30}"/>
                </a:ext>
              </a:extLst>
            </p:cNvPr>
            <p:cNvSpPr>
              <a:spLocks noChangeArrowheads="1"/>
            </p:cNvSpPr>
            <p:nvPr/>
          </p:nvSpPr>
          <p:spPr bwMode="auto">
            <a:xfrm>
              <a:off x="4015" y="1836"/>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Finance/Admin</a:t>
              </a:r>
            </a:p>
            <a:p>
              <a:pPr algn="ctr">
                <a:lnSpc>
                  <a:spcPct val="85000"/>
                </a:lnSpc>
                <a:defRPr/>
              </a:pPr>
              <a:r>
                <a:rPr lang="en-US" sz="1100" b="1" dirty="0">
                  <a:latin typeface="Arial" charset="0"/>
                </a:rPr>
                <a:t>Section</a:t>
              </a:r>
            </a:p>
          </p:txBody>
        </p:sp>
      </p:grpSp>
    </p:spTree>
    <p:extLst>
      <p:ext uri="{BB962C8B-B14F-4D97-AF65-F5344CB8AC3E}">
        <p14:creationId xmlns:p14="http://schemas.microsoft.com/office/powerpoint/2010/main" val="24072591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30086-063F-7450-D0FD-7679902460AA}"/>
              </a:ext>
            </a:extLst>
          </p:cNvPr>
          <p:cNvSpPr>
            <a:spLocks noGrp="1"/>
          </p:cNvSpPr>
          <p:nvPr>
            <p:ph type="title"/>
          </p:nvPr>
        </p:nvSpPr>
        <p:spPr/>
        <p:txBody>
          <a:bodyPr/>
          <a:lstStyle/>
          <a:p>
            <a:endParaRPr lang="en-US"/>
          </a:p>
        </p:txBody>
      </p:sp>
      <p:graphicFrame>
        <p:nvGraphicFramePr>
          <p:cNvPr id="4" name="Diagram 3">
            <a:extLst>
              <a:ext uri="{FF2B5EF4-FFF2-40B4-BE49-F238E27FC236}">
                <a16:creationId xmlns:a16="http://schemas.microsoft.com/office/drawing/2014/main" id="{DEA6C99C-6FE3-040D-E4D4-C56FAB51F011}"/>
              </a:ext>
            </a:extLst>
          </p:cNvPr>
          <p:cNvGraphicFramePr/>
          <p:nvPr>
            <p:extLst>
              <p:ext uri="{D42A27DB-BD31-4B8C-83A1-F6EECF244321}">
                <p14:modId xmlns:p14="http://schemas.microsoft.com/office/powerpoint/2010/main" val="1758114430"/>
              </p:ext>
            </p:extLst>
          </p:nvPr>
        </p:nvGraphicFramePr>
        <p:xfrm>
          <a:off x="705884" y="1560873"/>
          <a:ext cx="10596525" cy="43789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7723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DE04B-CC17-4FDE-F7ED-3975322A1817}"/>
              </a:ext>
            </a:extLst>
          </p:cNvPr>
          <p:cNvSpPr>
            <a:spLocks noGrp="1"/>
          </p:cNvSpPr>
          <p:nvPr>
            <p:ph type="title"/>
          </p:nvPr>
        </p:nvSpPr>
        <p:spPr/>
        <p:txBody>
          <a:bodyPr/>
          <a:lstStyle/>
          <a:p>
            <a:r>
              <a:rPr lang="en-US" dirty="0"/>
              <a:t>Disaster Definition</a:t>
            </a:r>
          </a:p>
        </p:txBody>
      </p:sp>
      <p:sp>
        <p:nvSpPr>
          <p:cNvPr id="3" name="Content Placeholder 2">
            <a:extLst>
              <a:ext uri="{FF2B5EF4-FFF2-40B4-BE49-F238E27FC236}">
                <a16:creationId xmlns:a16="http://schemas.microsoft.com/office/drawing/2014/main" id="{E4C8990D-27A0-A490-5075-C7BBB5BC21B2}"/>
              </a:ext>
            </a:extLst>
          </p:cNvPr>
          <p:cNvSpPr>
            <a:spLocks noGrp="1"/>
          </p:cNvSpPr>
          <p:nvPr>
            <p:ph idx="1"/>
          </p:nvPr>
        </p:nvSpPr>
        <p:spPr>
          <a:xfrm>
            <a:off x="404864" y="1931208"/>
            <a:ext cx="4910848" cy="3612007"/>
          </a:xfrm>
        </p:spPr>
        <p:txBody>
          <a:bodyPr>
            <a:normAutofit fontScale="92500"/>
          </a:bodyPr>
          <a:lstStyle/>
          <a:p>
            <a:pPr marL="0" indent="0">
              <a:buNone/>
            </a:pPr>
            <a:r>
              <a:rPr lang="en-US" sz="2800" dirty="0"/>
              <a:t>Practical </a:t>
            </a:r>
            <a:r>
              <a:rPr lang="en-US" sz="2800" b="1" dirty="0"/>
              <a:t>definition</a:t>
            </a:r>
            <a:r>
              <a:rPr lang="en-US" sz="2800" dirty="0"/>
              <a:t> for a disaster:</a:t>
            </a:r>
          </a:p>
          <a:p>
            <a:pPr marL="0" indent="0">
              <a:buNone/>
            </a:pPr>
            <a:r>
              <a:rPr lang="en-US" sz="2800" dirty="0"/>
              <a:t>“An occurrence of a natural catastrophe, technological accident, or human-caused event that has resulted in severe property damage, </a:t>
            </a:r>
            <a:r>
              <a:rPr lang="en-US" dirty="0"/>
              <a:t>severe injuries or </a:t>
            </a:r>
            <a:r>
              <a:rPr lang="en-US" sz="2800" dirty="0"/>
              <a:t>deaths, and/or the inability to continue business critical operations”</a:t>
            </a:r>
          </a:p>
          <a:p>
            <a:pPr marL="0" indent="0">
              <a:buNone/>
            </a:pPr>
            <a:endParaRPr lang="en-US" dirty="0"/>
          </a:p>
        </p:txBody>
      </p:sp>
      <p:sp>
        <p:nvSpPr>
          <p:cNvPr id="4" name="TextBox 3">
            <a:extLst>
              <a:ext uri="{FF2B5EF4-FFF2-40B4-BE49-F238E27FC236}">
                <a16:creationId xmlns:a16="http://schemas.microsoft.com/office/drawing/2014/main" id="{596052C2-458E-E474-42DA-8610463E8E18}"/>
              </a:ext>
            </a:extLst>
          </p:cNvPr>
          <p:cNvSpPr txBox="1"/>
          <p:nvPr/>
        </p:nvSpPr>
        <p:spPr>
          <a:xfrm>
            <a:off x="5843016" y="5266216"/>
            <a:ext cx="3416968" cy="276999"/>
          </a:xfrm>
          <a:prstGeom prst="rect">
            <a:avLst/>
          </a:prstGeom>
          <a:noFill/>
        </p:spPr>
        <p:txBody>
          <a:bodyPr wrap="square" rtlCol="0">
            <a:spAutoFit/>
          </a:bodyPr>
          <a:lstStyle/>
          <a:p>
            <a:r>
              <a:rPr lang="en-US" sz="1200" dirty="0"/>
              <a:t>July 2023 Las Vegas Flash Flooding</a:t>
            </a:r>
          </a:p>
        </p:txBody>
      </p:sp>
      <p:pic>
        <p:nvPicPr>
          <p:cNvPr id="5" name="July 2023 Vegas Flooding">
            <a:hlinkClick r:id="" action="ppaction://media"/>
            <a:extLst>
              <a:ext uri="{FF2B5EF4-FFF2-40B4-BE49-F238E27FC236}">
                <a16:creationId xmlns:a16="http://schemas.microsoft.com/office/drawing/2014/main" id="{BFB8BA7E-66FE-60F3-BCED-17F226D3684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843016" y="1932385"/>
            <a:ext cx="6112483" cy="329899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883716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1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mute="1">
                <p:cTn id="12" fill="hold" display="0">
                  <p:stCondLst>
                    <p:cond delay="indefinite"/>
                  </p:stCondLst>
                </p:cTn>
                <p:tgtEl>
                  <p:spTgt spid="5"/>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685E3-2244-6703-02B7-ED06786EF173}"/>
              </a:ext>
            </a:extLst>
          </p:cNvPr>
          <p:cNvSpPr>
            <a:spLocks noGrp="1"/>
          </p:cNvSpPr>
          <p:nvPr>
            <p:ph type="title"/>
          </p:nvPr>
        </p:nvSpPr>
        <p:spPr/>
        <p:txBody>
          <a:bodyPr/>
          <a:lstStyle/>
          <a:p>
            <a:r>
              <a:rPr lang="en-US" dirty="0"/>
              <a:t>Finance/Admin Section</a:t>
            </a:r>
          </a:p>
        </p:txBody>
      </p:sp>
      <p:sp>
        <p:nvSpPr>
          <p:cNvPr id="3" name="Content Placeholder 2">
            <a:extLst>
              <a:ext uri="{FF2B5EF4-FFF2-40B4-BE49-F238E27FC236}">
                <a16:creationId xmlns:a16="http://schemas.microsoft.com/office/drawing/2014/main" id="{D3B17EC1-57CB-6AE7-B6AA-4FDD2B28CB03}"/>
              </a:ext>
            </a:extLst>
          </p:cNvPr>
          <p:cNvSpPr>
            <a:spLocks noGrp="1"/>
          </p:cNvSpPr>
          <p:nvPr>
            <p:ph idx="1"/>
          </p:nvPr>
        </p:nvSpPr>
        <p:spPr>
          <a:xfrm>
            <a:off x="1148576" y="1825625"/>
            <a:ext cx="10205224" cy="4667250"/>
          </a:xfrm>
        </p:spPr>
        <p:txBody>
          <a:bodyPr>
            <a:normAutofit fontScale="62500" lnSpcReduction="20000"/>
          </a:bodyPr>
          <a:lstStyle/>
          <a:p>
            <a:pPr marL="0" indent="0">
              <a:buNone/>
            </a:pPr>
            <a:r>
              <a:rPr lang="en-US" sz="4800" dirty="0"/>
              <a:t>The major activities of the </a:t>
            </a:r>
            <a:r>
              <a:rPr lang="en-US" sz="4800" b="1" dirty="0">
                <a:solidFill>
                  <a:srgbClr val="00B050"/>
                </a:solidFill>
              </a:rPr>
              <a:t>Finance/Administration Section </a:t>
            </a:r>
            <a:r>
              <a:rPr lang="en-US" sz="4800" dirty="0"/>
              <a:t>may include:</a:t>
            </a:r>
            <a:r>
              <a:rPr lang="en-US" sz="4400" dirty="0"/>
              <a:t> </a:t>
            </a:r>
          </a:p>
          <a:p>
            <a:pPr marL="461645" indent="-461645"/>
            <a:r>
              <a:rPr lang="en-US" sz="4400" dirty="0"/>
              <a:t>Contract negotiation and monitoring </a:t>
            </a:r>
            <a:endParaRPr lang="en-US" sz="4400" dirty="0">
              <a:cs typeface="Arial"/>
            </a:endParaRPr>
          </a:p>
          <a:p>
            <a:pPr marL="461645" indent="-461645"/>
            <a:r>
              <a:rPr lang="en-US" sz="4400" dirty="0"/>
              <a:t>Timekeeping </a:t>
            </a:r>
            <a:endParaRPr lang="en-US" sz="4400" dirty="0">
              <a:cs typeface="Arial"/>
            </a:endParaRPr>
          </a:p>
          <a:p>
            <a:pPr marL="461645" indent="-461645"/>
            <a:r>
              <a:rPr lang="en-US" sz="4400" dirty="0"/>
              <a:t>Cost analysis </a:t>
            </a:r>
            <a:endParaRPr lang="en-US" sz="4400" dirty="0">
              <a:cs typeface="Arial"/>
            </a:endParaRPr>
          </a:p>
          <a:p>
            <a:pPr marL="461645" indent="-461645"/>
            <a:r>
              <a:rPr lang="en-US" sz="4400" dirty="0"/>
              <a:t>Compensation for injury or damage to property </a:t>
            </a:r>
            <a:endParaRPr lang="en-US" sz="4400" dirty="0">
              <a:cs typeface="Arial"/>
            </a:endParaRPr>
          </a:p>
          <a:p>
            <a:pPr marL="461645" indent="-461645"/>
            <a:r>
              <a:rPr lang="en-US" sz="4400" dirty="0"/>
              <a:t>Documentation for reimbursement (e.g., business interruption insurance claims)</a:t>
            </a:r>
            <a:endParaRPr lang="en-US" sz="4400" dirty="0">
              <a:cs typeface="Arial"/>
            </a:endParaRPr>
          </a:p>
          <a:p>
            <a:pPr marL="461645" indent="-461645"/>
            <a:r>
              <a:rPr lang="en-US" sz="4400" b="1" dirty="0"/>
              <a:t>THE “MONEY”</a:t>
            </a:r>
            <a:endParaRPr lang="en-US" sz="4400" b="1" dirty="0">
              <a:cs typeface="Arial"/>
            </a:endParaRPr>
          </a:p>
          <a:p>
            <a:pPr marL="0" indent="0">
              <a:spcBef>
                <a:spcPts val="2400"/>
              </a:spcBef>
              <a:buNone/>
            </a:pPr>
            <a:r>
              <a:rPr lang="en-US" sz="4800" dirty="0"/>
              <a:t>If no Finance/Admin Section is established, the Incident Commander will perform all finance/admin functions.</a:t>
            </a:r>
          </a:p>
        </p:txBody>
      </p:sp>
      <p:grpSp>
        <p:nvGrpSpPr>
          <p:cNvPr id="4" name="Group 6" descr="Org Chart&#10;Top Row:  Incident Command &#10;2nd Row:  Operations Section; Planning Section (highlighted); Logistics Section; and Finance/Admin Section">
            <a:extLst>
              <a:ext uri="{FF2B5EF4-FFF2-40B4-BE49-F238E27FC236}">
                <a16:creationId xmlns:a16="http://schemas.microsoft.com/office/drawing/2014/main" id="{B86F5B9E-0488-1FBD-CF2F-09E0617E4119}"/>
              </a:ext>
            </a:extLst>
          </p:cNvPr>
          <p:cNvGrpSpPr>
            <a:grpSpLocks/>
          </p:cNvGrpSpPr>
          <p:nvPr/>
        </p:nvGrpSpPr>
        <p:grpSpPr bwMode="auto">
          <a:xfrm>
            <a:off x="6984512" y="268836"/>
            <a:ext cx="4977118" cy="1325562"/>
            <a:chOff x="703" y="1230"/>
            <a:chExt cx="4368" cy="942"/>
          </a:xfrm>
          <a:solidFill>
            <a:schemeClr val="bg1"/>
          </a:solidFill>
        </p:grpSpPr>
        <p:cxnSp>
          <p:nvCxnSpPr>
            <p:cNvPr id="5" name="AutoShape 7">
              <a:extLst>
                <a:ext uri="{FF2B5EF4-FFF2-40B4-BE49-F238E27FC236}">
                  <a16:creationId xmlns:a16="http://schemas.microsoft.com/office/drawing/2014/main" id="{E84FB807-5BD1-D976-D6DF-BC84D7A87A36}"/>
                </a:ext>
              </a:extLst>
            </p:cNvPr>
            <p:cNvCxnSpPr>
              <a:cxnSpLocks noChangeShapeType="1"/>
            </p:cNvCxnSpPr>
            <p:nvPr/>
          </p:nvCxnSpPr>
          <p:spPr bwMode="auto">
            <a:xfrm rot="16200000">
              <a:off x="2873" y="228"/>
              <a:ext cx="28" cy="3340"/>
            </a:xfrm>
            <a:prstGeom prst="bentConnector3">
              <a:avLst>
                <a:gd name="adj1" fmla="val 614287"/>
              </a:avLst>
            </a:prstGeom>
            <a:grpFill/>
            <a:ln w="22225">
              <a:solidFill>
                <a:schemeClr val="tx1"/>
              </a:solidFill>
              <a:miter lim="800000"/>
              <a:headEnd/>
              <a:tailEnd/>
            </a:ln>
          </p:spPr>
        </p:cxnSp>
        <p:sp>
          <p:nvSpPr>
            <p:cNvPr id="6" name="Line 8">
              <a:extLst>
                <a:ext uri="{FF2B5EF4-FFF2-40B4-BE49-F238E27FC236}">
                  <a16:creationId xmlns:a16="http://schemas.microsoft.com/office/drawing/2014/main" id="{C11B4A49-447E-5177-0412-8CF9440B0402}"/>
                </a:ext>
              </a:extLst>
            </p:cNvPr>
            <p:cNvSpPr>
              <a:spLocks noChangeShapeType="1"/>
            </p:cNvSpPr>
            <p:nvPr/>
          </p:nvSpPr>
          <p:spPr bwMode="auto">
            <a:xfrm flipV="1">
              <a:off x="2863" y="1450"/>
              <a:ext cx="0" cy="290"/>
            </a:xfrm>
            <a:prstGeom prst="line">
              <a:avLst/>
            </a:prstGeom>
            <a:grpFill/>
            <a:ln w="22225">
              <a:solidFill>
                <a:schemeClr val="tx1"/>
              </a:solidFill>
              <a:round/>
              <a:headEnd/>
              <a:tailEnd/>
            </a:ln>
          </p:spPr>
          <p:txBody>
            <a:bodyPr wrap="none" anchor="ctr"/>
            <a:lstStyle/>
            <a:p>
              <a:endParaRPr lang="en-US" sz="3120"/>
            </a:p>
          </p:txBody>
        </p:sp>
        <p:sp>
          <p:nvSpPr>
            <p:cNvPr id="7" name="Line 9">
              <a:extLst>
                <a:ext uri="{FF2B5EF4-FFF2-40B4-BE49-F238E27FC236}">
                  <a16:creationId xmlns:a16="http://schemas.microsoft.com/office/drawing/2014/main" id="{20EA4953-837F-4061-1E87-4D0509C9B0EA}"/>
                </a:ext>
              </a:extLst>
            </p:cNvPr>
            <p:cNvSpPr>
              <a:spLocks noChangeShapeType="1"/>
            </p:cNvSpPr>
            <p:nvPr/>
          </p:nvSpPr>
          <p:spPr bwMode="auto">
            <a:xfrm flipV="1">
              <a:off x="2335" y="1740"/>
              <a:ext cx="0" cy="144"/>
            </a:xfrm>
            <a:prstGeom prst="line">
              <a:avLst/>
            </a:prstGeom>
            <a:grpFill/>
            <a:ln w="22225">
              <a:solidFill>
                <a:schemeClr val="tx1"/>
              </a:solidFill>
              <a:round/>
              <a:headEnd/>
              <a:tailEnd/>
            </a:ln>
          </p:spPr>
          <p:txBody>
            <a:bodyPr wrap="none" anchor="ctr"/>
            <a:lstStyle/>
            <a:p>
              <a:endParaRPr lang="en-US" sz="3120"/>
            </a:p>
          </p:txBody>
        </p:sp>
        <p:sp>
          <p:nvSpPr>
            <p:cNvPr id="8" name="Line 10">
              <a:extLst>
                <a:ext uri="{FF2B5EF4-FFF2-40B4-BE49-F238E27FC236}">
                  <a16:creationId xmlns:a16="http://schemas.microsoft.com/office/drawing/2014/main" id="{7E212628-9F1D-4577-8323-F7119D24A6CA}"/>
                </a:ext>
              </a:extLst>
            </p:cNvPr>
            <p:cNvSpPr>
              <a:spLocks noChangeShapeType="1"/>
            </p:cNvSpPr>
            <p:nvPr/>
          </p:nvSpPr>
          <p:spPr bwMode="auto">
            <a:xfrm flipV="1">
              <a:off x="3439" y="1740"/>
              <a:ext cx="0" cy="144"/>
            </a:xfrm>
            <a:prstGeom prst="line">
              <a:avLst/>
            </a:prstGeom>
            <a:grpFill/>
            <a:ln w="22225">
              <a:solidFill>
                <a:schemeClr val="tx1"/>
              </a:solidFill>
              <a:round/>
              <a:headEnd/>
              <a:tailEnd/>
            </a:ln>
          </p:spPr>
          <p:txBody>
            <a:bodyPr wrap="none" anchor="ctr"/>
            <a:lstStyle/>
            <a:p>
              <a:endParaRPr lang="en-US" sz="3120"/>
            </a:p>
          </p:txBody>
        </p:sp>
        <p:sp>
          <p:nvSpPr>
            <p:cNvPr id="9" name="AutoShape 11">
              <a:extLst>
                <a:ext uri="{FF2B5EF4-FFF2-40B4-BE49-F238E27FC236}">
                  <a16:creationId xmlns:a16="http://schemas.microsoft.com/office/drawing/2014/main" id="{47346DED-ADD0-060D-34C4-AD55B9BBA9FE}"/>
                </a:ext>
              </a:extLst>
            </p:cNvPr>
            <p:cNvSpPr>
              <a:spLocks noChangeArrowheads="1"/>
            </p:cNvSpPr>
            <p:nvPr/>
          </p:nvSpPr>
          <p:spPr bwMode="auto">
            <a:xfrm>
              <a:off x="2335" y="1230"/>
              <a:ext cx="1056" cy="336"/>
            </a:xfrm>
            <a:prstGeom prst="cube">
              <a:avLst>
                <a:gd name="adj" fmla="val 8333"/>
              </a:avLst>
            </a:prstGeom>
            <a:grp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Incident</a:t>
              </a:r>
            </a:p>
            <a:p>
              <a:pPr algn="ctr">
                <a:lnSpc>
                  <a:spcPct val="85000"/>
                </a:lnSpc>
                <a:defRPr/>
              </a:pPr>
              <a:r>
                <a:rPr lang="en-US" sz="1100" b="1" dirty="0">
                  <a:latin typeface="Arial" charset="0"/>
                </a:rPr>
                <a:t>Command</a:t>
              </a:r>
            </a:p>
          </p:txBody>
        </p:sp>
        <p:sp>
          <p:nvSpPr>
            <p:cNvPr id="10" name="AutoShape 12">
              <a:extLst>
                <a:ext uri="{FF2B5EF4-FFF2-40B4-BE49-F238E27FC236}">
                  <a16:creationId xmlns:a16="http://schemas.microsoft.com/office/drawing/2014/main" id="{F86F80EF-106D-BB6A-3755-5C6D40D1FE2A}"/>
                </a:ext>
              </a:extLst>
            </p:cNvPr>
            <p:cNvSpPr>
              <a:spLocks noChangeArrowheads="1"/>
            </p:cNvSpPr>
            <p:nvPr/>
          </p:nvSpPr>
          <p:spPr bwMode="auto">
            <a:xfrm>
              <a:off x="703" y="1836"/>
              <a:ext cx="1056" cy="336"/>
            </a:xfrm>
            <a:prstGeom prst="cube">
              <a:avLst>
                <a:gd name="adj" fmla="val 8333"/>
              </a:avLst>
            </a:prstGeom>
            <a:solidFill>
              <a:schemeClr val="bg1"/>
            </a:solidFill>
            <a:ln w="9525">
              <a:solidFill>
                <a:schemeClr val="tx1"/>
              </a:solidFill>
              <a:miter lim="800000"/>
              <a:headEnd/>
              <a:tailEnd/>
            </a:ln>
            <a:effectLst/>
          </p:spPr>
          <p:txBody>
            <a:bodyPr wrap="none" bIns="21946" anchor="ctr"/>
            <a:lstStyle/>
            <a:p>
              <a:pPr algn="ctr">
                <a:lnSpc>
                  <a:spcPct val="85000"/>
                </a:lnSpc>
                <a:defRPr/>
              </a:pPr>
              <a:r>
                <a:rPr lang="en-US" sz="1100" b="1" dirty="0">
                  <a:solidFill>
                    <a:sysClr val="windowText" lastClr="000000"/>
                  </a:solidFill>
                  <a:latin typeface="Arial" charset="0"/>
                </a:rPr>
                <a:t>Operations</a:t>
              </a:r>
            </a:p>
            <a:p>
              <a:pPr algn="ctr">
                <a:lnSpc>
                  <a:spcPct val="85000"/>
                </a:lnSpc>
                <a:defRPr/>
              </a:pPr>
              <a:r>
                <a:rPr lang="en-US" sz="1100" b="1" dirty="0">
                  <a:solidFill>
                    <a:sysClr val="windowText" lastClr="000000"/>
                  </a:solidFill>
                  <a:latin typeface="Arial" charset="0"/>
                </a:rPr>
                <a:t>Section</a:t>
              </a:r>
            </a:p>
          </p:txBody>
        </p:sp>
        <p:sp>
          <p:nvSpPr>
            <p:cNvPr id="11" name="AutoShape 13">
              <a:extLst>
                <a:ext uri="{FF2B5EF4-FFF2-40B4-BE49-F238E27FC236}">
                  <a16:creationId xmlns:a16="http://schemas.microsoft.com/office/drawing/2014/main" id="{7593AE02-0CE7-6287-7BAC-EE181D9F46F5}"/>
                </a:ext>
              </a:extLst>
            </p:cNvPr>
            <p:cNvSpPr>
              <a:spLocks noChangeArrowheads="1"/>
            </p:cNvSpPr>
            <p:nvPr/>
          </p:nvSpPr>
          <p:spPr bwMode="auto">
            <a:xfrm>
              <a:off x="1831" y="1836"/>
              <a:ext cx="1056" cy="336"/>
            </a:xfrm>
            <a:prstGeom prst="cube">
              <a:avLst>
                <a:gd name="adj" fmla="val 8333"/>
              </a:avLst>
            </a:prstGeom>
            <a:solidFill>
              <a:schemeClr val="bg1"/>
            </a:solidFill>
            <a:ln w="9525">
              <a:solidFill>
                <a:schemeClr val="tx1"/>
              </a:solidFill>
              <a:miter lim="800000"/>
              <a:headEnd/>
              <a:tailEnd/>
            </a:ln>
            <a:effectLst/>
          </p:spPr>
          <p:txBody>
            <a:bodyPr wrap="none" bIns="21946" anchor="ctr"/>
            <a:lstStyle/>
            <a:p>
              <a:pPr algn="ctr">
                <a:lnSpc>
                  <a:spcPct val="85000"/>
                </a:lnSpc>
                <a:defRPr/>
              </a:pPr>
              <a:r>
                <a:rPr lang="en-US" sz="1100" b="1" dirty="0">
                  <a:latin typeface="Arial" charset="0"/>
                </a:rPr>
                <a:t>Planning</a:t>
              </a:r>
            </a:p>
            <a:p>
              <a:pPr algn="ctr">
                <a:lnSpc>
                  <a:spcPct val="85000"/>
                </a:lnSpc>
                <a:defRPr/>
              </a:pPr>
              <a:r>
                <a:rPr lang="en-US" sz="1100" b="1" dirty="0">
                  <a:latin typeface="Arial" charset="0"/>
                </a:rPr>
                <a:t>Section</a:t>
              </a:r>
            </a:p>
          </p:txBody>
        </p:sp>
        <p:sp>
          <p:nvSpPr>
            <p:cNvPr id="12" name="AutoShape 14">
              <a:extLst>
                <a:ext uri="{FF2B5EF4-FFF2-40B4-BE49-F238E27FC236}">
                  <a16:creationId xmlns:a16="http://schemas.microsoft.com/office/drawing/2014/main" id="{015550BE-8371-1291-318E-2A6976847E73}"/>
                </a:ext>
              </a:extLst>
            </p:cNvPr>
            <p:cNvSpPr>
              <a:spLocks noChangeArrowheads="1"/>
            </p:cNvSpPr>
            <p:nvPr/>
          </p:nvSpPr>
          <p:spPr bwMode="auto">
            <a:xfrm>
              <a:off x="2911" y="1836"/>
              <a:ext cx="1056" cy="336"/>
            </a:xfrm>
            <a:prstGeom prst="cube">
              <a:avLst>
                <a:gd name="adj" fmla="val 8333"/>
              </a:avLst>
            </a:prstGeom>
            <a:solidFill>
              <a:schemeClr val="bg1"/>
            </a:solidFill>
            <a:ln w="9525">
              <a:solidFill>
                <a:srgbClr val="C00000"/>
              </a:solidFill>
              <a:miter lim="800000"/>
              <a:headEnd/>
              <a:tailEnd/>
            </a:ln>
            <a:effectLst/>
          </p:spPr>
          <p:txBody>
            <a:bodyPr wrap="none" bIns="21946" anchor="ctr"/>
            <a:lstStyle/>
            <a:p>
              <a:pPr algn="ctr">
                <a:lnSpc>
                  <a:spcPct val="85000"/>
                </a:lnSpc>
                <a:defRPr/>
              </a:pPr>
              <a:r>
                <a:rPr lang="en-US" sz="1100" b="1" dirty="0">
                  <a:latin typeface="Arial" charset="0"/>
                </a:rPr>
                <a:t>Logistics</a:t>
              </a:r>
            </a:p>
            <a:p>
              <a:pPr algn="ctr">
                <a:lnSpc>
                  <a:spcPct val="85000"/>
                </a:lnSpc>
                <a:defRPr/>
              </a:pPr>
              <a:r>
                <a:rPr lang="en-US" sz="1100" b="1" dirty="0">
                  <a:latin typeface="Arial" charset="0"/>
                </a:rPr>
                <a:t>Section</a:t>
              </a:r>
            </a:p>
          </p:txBody>
        </p:sp>
        <p:sp>
          <p:nvSpPr>
            <p:cNvPr id="13" name="AutoShape 15">
              <a:extLst>
                <a:ext uri="{FF2B5EF4-FFF2-40B4-BE49-F238E27FC236}">
                  <a16:creationId xmlns:a16="http://schemas.microsoft.com/office/drawing/2014/main" id="{558C3653-44EF-BFC6-EAC7-D0B7816D2F30}"/>
                </a:ext>
              </a:extLst>
            </p:cNvPr>
            <p:cNvSpPr>
              <a:spLocks noChangeArrowheads="1"/>
            </p:cNvSpPr>
            <p:nvPr/>
          </p:nvSpPr>
          <p:spPr bwMode="auto">
            <a:xfrm>
              <a:off x="4015" y="1836"/>
              <a:ext cx="1056" cy="336"/>
            </a:xfrm>
            <a:prstGeom prst="cube">
              <a:avLst>
                <a:gd name="adj" fmla="val 8333"/>
              </a:avLst>
            </a:prstGeom>
            <a:solidFill>
              <a:srgbClr val="00B050"/>
            </a:solidFill>
            <a:ln w="9525">
              <a:solidFill>
                <a:schemeClr val="tx1"/>
              </a:solidFill>
              <a:miter lim="800000"/>
              <a:headEnd/>
              <a:tailEnd/>
            </a:ln>
            <a:effectLst/>
          </p:spPr>
          <p:txBody>
            <a:bodyPr wrap="none" bIns="21946" anchor="ctr"/>
            <a:lstStyle/>
            <a:p>
              <a:pPr algn="ctr">
                <a:lnSpc>
                  <a:spcPct val="85000"/>
                </a:lnSpc>
                <a:defRPr/>
              </a:pPr>
              <a:r>
                <a:rPr lang="en-US" sz="1100" b="1" dirty="0">
                  <a:solidFill>
                    <a:schemeClr val="bg1"/>
                  </a:solidFill>
                  <a:latin typeface="Arial" charset="0"/>
                </a:rPr>
                <a:t>Finance/Admin</a:t>
              </a:r>
            </a:p>
            <a:p>
              <a:pPr algn="ctr">
                <a:lnSpc>
                  <a:spcPct val="85000"/>
                </a:lnSpc>
                <a:defRPr/>
              </a:pPr>
              <a:r>
                <a:rPr lang="en-US" sz="1100" b="1" dirty="0">
                  <a:solidFill>
                    <a:schemeClr val="bg1"/>
                  </a:solidFill>
                  <a:latin typeface="Arial" charset="0"/>
                </a:rPr>
                <a:t>Section</a:t>
              </a:r>
            </a:p>
          </p:txBody>
        </p:sp>
      </p:grpSp>
    </p:spTree>
    <p:extLst>
      <p:ext uri="{BB962C8B-B14F-4D97-AF65-F5344CB8AC3E}">
        <p14:creationId xmlns:p14="http://schemas.microsoft.com/office/powerpoint/2010/main" val="3952842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30086-063F-7450-D0FD-7679902460AA}"/>
              </a:ext>
            </a:extLst>
          </p:cNvPr>
          <p:cNvSpPr>
            <a:spLocks noGrp="1"/>
          </p:cNvSpPr>
          <p:nvPr>
            <p:ph type="title"/>
          </p:nvPr>
        </p:nvSpPr>
        <p:spPr/>
        <p:txBody>
          <a:bodyPr/>
          <a:lstStyle/>
          <a:p>
            <a:endParaRPr lang="en-US" dirty="0"/>
          </a:p>
        </p:txBody>
      </p:sp>
      <p:graphicFrame>
        <p:nvGraphicFramePr>
          <p:cNvPr id="4" name="Diagram 3">
            <a:extLst>
              <a:ext uri="{FF2B5EF4-FFF2-40B4-BE49-F238E27FC236}">
                <a16:creationId xmlns:a16="http://schemas.microsoft.com/office/drawing/2014/main" id="{DEA6C99C-6FE3-040D-E4D4-C56FAB51F011}"/>
              </a:ext>
            </a:extLst>
          </p:cNvPr>
          <p:cNvGraphicFramePr/>
          <p:nvPr>
            <p:extLst>
              <p:ext uri="{D42A27DB-BD31-4B8C-83A1-F6EECF244321}">
                <p14:modId xmlns:p14="http://schemas.microsoft.com/office/powerpoint/2010/main" val="2761009614"/>
              </p:ext>
            </p:extLst>
          </p:nvPr>
        </p:nvGraphicFramePr>
        <p:xfrm>
          <a:off x="705884" y="1560873"/>
          <a:ext cx="10596525" cy="43789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73167110"/>
      </p:ext>
    </p:extLst>
  </p:cSld>
  <p:clrMapOvr>
    <a:masterClrMapping/>
  </p:clrMapOvr>
  <p:transition spd="slow">
    <p:wipe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9C21A-46C2-E0E5-91B0-43F2508A04AF}"/>
              </a:ext>
            </a:extLst>
          </p:cNvPr>
          <p:cNvSpPr>
            <a:spLocks noGrp="1"/>
          </p:cNvSpPr>
          <p:nvPr>
            <p:ph type="title"/>
          </p:nvPr>
        </p:nvSpPr>
        <p:spPr/>
        <p:txBody>
          <a:bodyPr/>
          <a:lstStyle/>
          <a:p>
            <a:r>
              <a:rPr lang="en-US" dirty="0"/>
              <a:t>Medical/Technical Specialist</a:t>
            </a:r>
          </a:p>
        </p:txBody>
      </p:sp>
      <p:sp>
        <p:nvSpPr>
          <p:cNvPr id="3" name="Content Placeholder 2">
            <a:extLst>
              <a:ext uri="{FF2B5EF4-FFF2-40B4-BE49-F238E27FC236}">
                <a16:creationId xmlns:a16="http://schemas.microsoft.com/office/drawing/2014/main" id="{EE6BE4D1-E41D-084E-A119-B30BBF26437F}"/>
              </a:ext>
            </a:extLst>
          </p:cNvPr>
          <p:cNvSpPr>
            <a:spLocks noGrp="1"/>
          </p:cNvSpPr>
          <p:nvPr>
            <p:ph idx="1"/>
          </p:nvPr>
        </p:nvSpPr>
        <p:spPr/>
        <p:txBody>
          <a:bodyPr/>
          <a:lstStyle/>
          <a:p>
            <a:pPr marL="461645" indent="-461645"/>
            <a:r>
              <a:rPr lang="en-US" dirty="0"/>
              <a:t>Subject matter experts that advise the Incident Commander and/or assigned section as needed.</a:t>
            </a:r>
          </a:p>
          <a:p>
            <a:pPr marL="461645" indent="-461645"/>
            <a:r>
              <a:rPr lang="en-US" dirty="0"/>
              <a:t>May be assigned as technical advisor in the Command Center.</a:t>
            </a:r>
            <a:endParaRPr lang="en-US" dirty="0">
              <a:cs typeface="Arial"/>
            </a:endParaRPr>
          </a:p>
          <a:p>
            <a:pPr marL="461645" indent="-461645"/>
            <a:r>
              <a:rPr lang="en-US" dirty="0"/>
              <a:t>May be assigned to advise and oversee specific operations.</a:t>
            </a:r>
            <a:endParaRPr lang="en-US" sz="2400" dirty="0">
              <a:cs typeface="Arial"/>
            </a:endParaRPr>
          </a:p>
          <a:p>
            <a:pPr marL="918845" lvl="1" indent="-461645"/>
            <a:r>
              <a:rPr lang="en-US" sz="2600" dirty="0"/>
              <a:t>Example: Decontamination operations during a chemical exposure situation.</a:t>
            </a:r>
            <a:endParaRPr lang="en-US" sz="2600" dirty="0">
              <a:cs typeface="Arial"/>
            </a:endParaRPr>
          </a:p>
          <a:p>
            <a:endParaRPr lang="en-US" dirty="0"/>
          </a:p>
        </p:txBody>
      </p:sp>
    </p:spTree>
    <p:extLst>
      <p:ext uri="{BB962C8B-B14F-4D97-AF65-F5344CB8AC3E}">
        <p14:creationId xmlns:p14="http://schemas.microsoft.com/office/powerpoint/2010/main" val="1830304424"/>
      </p:ext>
    </p:extLst>
  </p:cSld>
  <p:clrMapOvr>
    <a:masterClrMapping/>
  </p:clrMapOvr>
  <p:transition spd="slow">
    <p:wipe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A4BB2B-79C4-FB58-465D-39145FD060EF}"/>
              </a:ext>
            </a:extLst>
          </p:cNvPr>
          <p:cNvSpPr>
            <a:spLocks noGrp="1"/>
          </p:cNvSpPr>
          <p:nvPr>
            <p:ph type="ctrTitle"/>
          </p:nvPr>
        </p:nvSpPr>
        <p:spPr/>
        <p:txBody>
          <a:bodyPr/>
          <a:lstStyle/>
          <a:p>
            <a:r>
              <a:rPr lang="en-US" dirty="0"/>
              <a:t>Knowledge Check</a:t>
            </a:r>
          </a:p>
        </p:txBody>
      </p:sp>
      <p:sp>
        <p:nvSpPr>
          <p:cNvPr id="5" name="Text Placeholder 4">
            <a:extLst>
              <a:ext uri="{FF2B5EF4-FFF2-40B4-BE49-F238E27FC236}">
                <a16:creationId xmlns:a16="http://schemas.microsoft.com/office/drawing/2014/main" id="{AC59FB08-FD6B-9613-0EF1-1FE881C96A7A}"/>
              </a:ext>
            </a:extLst>
          </p:cNvPr>
          <p:cNvSpPr>
            <a:spLocks noGrp="1"/>
          </p:cNvSpPr>
          <p:nvPr>
            <p:ph type="subTitle" idx="1"/>
          </p:nvPr>
        </p:nvSpPr>
        <p:spPr/>
        <p:txBody>
          <a:bodyPr/>
          <a:lstStyle/>
          <a:p>
            <a:r>
              <a:rPr lang="en-US" dirty="0"/>
              <a:t>Section 3</a:t>
            </a:r>
          </a:p>
        </p:txBody>
      </p:sp>
    </p:spTree>
    <p:extLst>
      <p:ext uri="{BB962C8B-B14F-4D97-AF65-F5344CB8AC3E}">
        <p14:creationId xmlns:p14="http://schemas.microsoft.com/office/powerpoint/2010/main" val="4224083049"/>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82958F-17D1-D419-4F24-602ECCCB140E}"/>
              </a:ext>
            </a:extLst>
          </p:cNvPr>
          <p:cNvSpPr>
            <a:spLocks noGrp="1"/>
          </p:cNvSpPr>
          <p:nvPr>
            <p:ph type="title"/>
          </p:nvPr>
        </p:nvSpPr>
        <p:spPr/>
        <p:txBody>
          <a:bodyPr/>
          <a:lstStyle/>
          <a:p>
            <a:r>
              <a:rPr lang="en-US" dirty="0"/>
              <a:t>IAP Planning Cycle</a:t>
            </a:r>
          </a:p>
        </p:txBody>
      </p:sp>
      <p:sp>
        <p:nvSpPr>
          <p:cNvPr id="5" name="Text Placeholder 4">
            <a:extLst>
              <a:ext uri="{FF2B5EF4-FFF2-40B4-BE49-F238E27FC236}">
                <a16:creationId xmlns:a16="http://schemas.microsoft.com/office/drawing/2014/main" id="{F8FC78EB-03C1-3FB1-1E23-D20CFDB4B86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25123345"/>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 newspaper&#10;&#10;Description generated with very high confidence">
            <a:extLst>
              <a:ext uri="{FF2B5EF4-FFF2-40B4-BE49-F238E27FC236}">
                <a16:creationId xmlns:a16="http://schemas.microsoft.com/office/drawing/2014/main" id="{AD9C347F-84AC-294A-9364-207FBE06DDA3}"/>
              </a:ext>
            </a:extLst>
          </p:cNvPr>
          <p:cNvPicPr>
            <a:picLocks noChangeAspect="1"/>
          </p:cNvPicPr>
          <p:nvPr/>
        </p:nvPicPr>
        <p:blipFill rotWithShape="1">
          <a:blip r:embed="rId2">
            <a:alphaModFix amt="20000"/>
          </a:blip>
          <a:srcRect l="31309" r="37394" b="13888"/>
          <a:stretch/>
        </p:blipFill>
        <p:spPr>
          <a:xfrm>
            <a:off x="9121729" y="1"/>
            <a:ext cx="3070271" cy="6355868"/>
          </a:xfrm>
          <a:prstGeom prst="rect">
            <a:avLst/>
          </a:prstGeom>
          <a:noFill/>
          <a:ln>
            <a:noFill/>
          </a:ln>
        </p:spPr>
      </p:pic>
      <p:sp>
        <p:nvSpPr>
          <p:cNvPr id="4" name="Title 3">
            <a:extLst>
              <a:ext uri="{FF2B5EF4-FFF2-40B4-BE49-F238E27FC236}">
                <a16:creationId xmlns:a16="http://schemas.microsoft.com/office/drawing/2014/main" id="{A1BDC0E9-AFCA-26E1-CAB0-E24755744058}"/>
              </a:ext>
            </a:extLst>
          </p:cNvPr>
          <p:cNvSpPr>
            <a:spLocks noGrp="1"/>
          </p:cNvSpPr>
          <p:nvPr>
            <p:ph type="title"/>
          </p:nvPr>
        </p:nvSpPr>
        <p:spPr/>
        <p:txBody>
          <a:bodyPr/>
          <a:lstStyle/>
          <a:p>
            <a:r>
              <a:rPr lang="en-US" dirty="0"/>
              <a:t>Incident Action Planning</a:t>
            </a:r>
          </a:p>
        </p:txBody>
      </p:sp>
      <p:sp>
        <p:nvSpPr>
          <p:cNvPr id="5" name="Content Placeholder 4">
            <a:extLst>
              <a:ext uri="{FF2B5EF4-FFF2-40B4-BE49-F238E27FC236}">
                <a16:creationId xmlns:a16="http://schemas.microsoft.com/office/drawing/2014/main" id="{D0C70DDE-B450-E616-5CD2-66EB1E0AE655}"/>
              </a:ext>
            </a:extLst>
          </p:cNvPr>
          <p:cNvSpPr>
            <a:spLocks noGrp="1"/>
          </p:cNvSpPr>
          <p:nvPr>
            <p:ph idx="1"/>
          </p:nvPr>
        </p:nvSpPr>
        <p:spPr/>
        <p:txBody>
          <a:bodyPr>
            <a:normAutofit lnSpcReduction="10000"/>
          </a:bodyPr>
          <a:lstStyle/>
          <a:p>
            <a:pPr marL="0" indent="0">
              <a:buNone/>
            </a:pPr>
            <a:r>
              <a:rPr lang="en-US" sz="2800" b="1" dirty="0"/>
              <a:t>The Incident Action Plan (IAP)</a:t>
            </a:r>
          </a:p>
          <a:p>
            <a:pPr marL="682625" indent="-457200">
              <a:buFont typeface="Arial" panose="020B0604020202020204" pitchFamily="34" charset="0"/>
              <a:buChar char="•"/>
            </a:pPr>
            <a:r>
              <a:rPr lang="en-US" sz="2400" dirty="0"/>
              <a:t>Intended to help the Incident Management Team (</a:t>
            </a:r>
            <a:r>
              <a:rPr lang="en-US" sz="2400" dirty="0" err="1"/>
              <a:t>IMT</a:t>
            </a:r>
            <a:r>
              <a:rPr lang="en-US" sz="2400" dirty="0"/>
              <a:t>) establish and communicate response objectives, identify response needs, and resolve obstacles associated with meeting objectives. </a:t>
            </a:r>
          </a:p>
          <a:p>
            <a:pPr marL="682625" indent="-457200">
              <a:buFont typeface="Arial" panose="020B0604020202020204" pitchFamily="34" charset="0"/>
              <a:buChar char="•"/>
            </a:pPr>
            <a:r>
              <a:rPr lang="en-US" sz="2400" dirty="0"/>
              <a:t>A useful tool for transition of operations activities to relieve personnel.</a:t>
            </a:r>
          </a:p>
          <a:p>
            <a:pPr marL="0" indent="0">
              <a:buNone/>
            </a:pPr>
            <a:r>
              <a:rPr lang="en-US" sz="2800" b="1" dirty="0"/>
              <a:t>Incident Action Planning Cycle</a:t>
            </a:r>
          </a:p>
          <a:p>
            <a:pPr marL="682625" indent="-461645">
              <a:buFont typeface="Arial" panose="020B0604020202020204" pitchFamily="34" charset="0"/>
              <a:buChar char="•"/>
            </a:pPr>
            <a:r>
              <a:rPr lang="en-US" sz="2400" dirty="0"/>
              <a:t>As soon as possible after ICS activation, IAP is developed to provide preliminary guidance for a defined operational period.</a:t>
            </a:r>
            <a:endParaRPr lang="en-US" sz="2400" dirty="0">
              <a:cs typeface="Arial"/>
            </a:endParaRPr>
          </a:p>
          <a:p>
            <a:pPr marL="1379220" lvl="1" indent="-452120">
              <a:spcBef>
                <a:spcPts val="0"/>
              </a:spcBef>
            </a:pPr>
            <a:r>
              <a:rPr lang="en-US" sz="2400" dirty="0"/>
              <a:t>Planning Section drafts IAP for IC modifications.</a:t>
            </a:r>
            <a:endParaRPr lang="en-US" sz="2400" dirty="0">
              <a:cs typeface="Arial"/>
            </a:endParaRPr>
          </a:p>
          <a:p>
            <a:pPr marL="1379220" lvl="1" indent="-452120">
              <a:spcBef>
                <a:spcPts val="0"/>
              </a:spcBef>
            </a:pPr>
            <a:r>
              <a:rPr lang="en-US" sz="2400" dirty="0"/>
              <a:t>IC briefs General Staff on IAP during planning meeting, for modification as needed.</a:t>
            </a:r>
            <a:endParaRPr lang="en-US" sz="2400" dirty="0">
              <a:cs typeface="Arial"/>
            </a:endParaRPr>
          </a:p>
          <a:p>
            <a:pPr marL="682625" indent="-461645">
              <a:buFont typeface="Arial" panose="020B0604020202020204" pitchFamily="34" charset="0"/>
              <a:buChar char="•"/>
            </a:pPr>
            <a:r>
              <a:rPr lang="en-US" sz="2400" dirty="0"/>
              <a:t>IC or Planning Section Chief to establish schedule for subsequent IAPs.</a:t>
            </a:r>
            <a:endParaRPr lang="en-US" sz="2400" dirty="0">
              <a:cs typeface="Arial"/>
            </a:endParaRPr>
          </a:p>
          <a:p>
            <a:pPr marL="0" indent="0">
              <a:buNone/>
            </a:pPr>
            <a:endParaRPr lang="en-US" dirty="0"/>
          </a:p>
        </p:txBody>
      </p:sp>
    </p:spTree>
    <p:extLst>
      <p:ext uri="{BB962C8B-B14F-4D97-AF65-F5344CB8AC3E}">
        <p14:creationId xmlns:p14="http://schemas.microsoft.com/office/powerpoint/2010/main" val="790829818"/>
      </p:ext>
    </p:extLst>
  </p:cSld>
  <p:clrMapOvr>
    <a:masterClrMapping/>
  </p:clrMapOvr>
  <p:transition spd="slow">
    <p:wipe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70689-C134-7466-ED4D-E525B21764CA}"/>
              </a:ext>
            </a:extLst>
          </p:cNvPr>
          <p:cNvSpPr>
            <a:spLocks noGrp="1"/>
          </p:cNvSpPr>
          <p:nvPr>
            <p:ph type="title"/>
          </p:nvPr>
        </p:nvSpPr>
        <p:spPr/>
        <p:txBody>
          <a:bodyPr/>
          <a:lstStyle/>
          <a:p>
            <a:r>
              <a:rPr lang="en-US" altLang="en-US" dirty="0"/>
              <a:t>Elements of an Incident Action Plan</a:t>
            </a:r>
            <a:endParaRPr lang="en-US" dirty="0"/>
          </a:p>
        </p:txBody>
      </p:sp>
      <p:sp>
        <p:nvSpPr>
          <p:cNvPr id="3" name="Content Placeholder 2">
            <a:extLst>
              <a:ext uri="{FF2B5EF4-FFF2-40B4-BE49-F238E27FC236}">
                <a16:creationId xmlns:a16="http://schemas.microsoft.com/office/drawing/2014/main" id="{AA28C284-322F-BA48-9ED6-0F095AE9E506}"/>
              </a:ext>
            </a:extLst>
          </p:cNvPr>
          <p:cNvSpPr>
            <a:spLocks noGrp="1"/>
          </p:cNvSpPr>
          <p:nvPr>
            <p:ph idx="1"/>
          </p:nvPr>
        </p:nvSpPr>
        <p:spPr>
          <a:xfrm>
            <a:off x="1148576" y="1825625"/>
            <a:ext cx="7249989" cy="4351338"/>
          </a:xfrm>
        </p:spPr>
        <p:txBody>
          <a:bodyPr>
            <a:normAutofit/>
          </a:bodyPr>
          <a:lstStyle/>
          <a:p>
            <a:pPr marL="0" indent="0">
              <a:buNone/>
            </a:pPr>
            <a:r>
              <a:rPr lang="en-US" dirty="0"/>
              <a:t>An Incident Action Plan (IAP) covers an operational period and includes:</a:t>
            </a:r>
          </a:p>
          <a:p>
            <a:r>
              <a:rPr lang="en-US" dirty="0"/>
              <a:t>What must be done</a:t>
            </a:r>
          </a:p>
          <a:p>
            <a:r>
              <a:rPr lang="en-US" dirty="0"/>
              <a:t>Who is responsible</a:t>
            </a:r>
          </a:p>
          <a:p>
            <a:r>
              <a:rPr lang="en-US" dirty="0"/>
              <a:t>How information will be communicated</a:t>
            </a:r>
          </a:p>
          <a:p>
            <a:r>
              <a:rPr lang="en-US" dirty="0"/>
              <a:t>What should be done if someone is injured</a:t>
            </a:r>
          </a:p>
          <a:p>
            <a:pPr marL="0" indent="0">
              <a:buNone/>
            </a:pPr>
            <a:r>
              <a:rPr lang="en-US" dirty="0"/>
              <a:t>The operational period is the period of time scheduled for execution of a given set of tactical actions as specified in the IAP.</a:t>
            </a:r>
          </a:p>
          <a:p>
            <a:pPr marL="0" indent="0">
              <a:buNone/>
            </a:pPr>
            <a:endParaRPr lang="en-US" dirty="0"/>
          </a:p>
        </p:txBody>
      </p:sp>
      <p:pic>
        <p:nvPicPr>
          <p:cNvPr id="4" name="Picture 3">
            <a:extLst>
              <a:ext uri="{FF2B5EF4-FFF2-40B4-BE49-F238E27FC236}">
                <a16:creationId xmlns:a16="http://schemas.microsoft.com/office/drawing/2014/main" id="{71A37D51-9C85-DB7B-35DC-DAB3084470EE}"/>
              </a:ext>
            </a:extLst>
          </p:cNvPr>
          <p:cNvPicPr>
            <a:picLocks noChangeAspect="1"/>
          </p:cNvPicPr>
          <p:nvPr/>
        </p:nvPicPr>
        <p:blipFill>
          <a:blip r:embed="rId2"/>
          <a:srcRect/>
          <a:stretch/>
        </p:blipFill>
        <p:spPr>
          <a:xfrm>
            <a:off x="8325715" y="1368359"/>
            <a:ext cx="3631059" cy="464567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07445561"/>
      </p:ext>
    </p:extLst>
  </p:cSld>
  <p:clrMapOvr>
    <a:masterClrMapping/>
  </p:clrMapOvr>
  <p:transition spd="slow">
    <p:wipe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490D1-E0E7-471C-51D7-B347947B26E3}"/>
              </a:ext>
            </a:extLst>
          </p:cNvPr>
          <p:cNvSpPr>
            <a:spLocks noGrp="1"/>
          </p:cNvSpPr>
          <p:nvPr>
            <p:ph type="title"/>
          </p:nvPr>
        </p:nvSpPr>
        <p:spPr/>
        <p:txBody>
          <a:bodyPr>
            <a:normAutofit/>
          </a:bodyPr>
          <a:lstStyle/>
          <a:p>
            <a:r>
              <a:rPr lang="en-US" altLang="en-US" sz="4200" dirty="0"/>
              <a:t>Operational Period Planning Cycle (Planning P)</a:t>
            </a:r>
            <a:endParaRPr lang="en-US" sz="4200" dirty="0"/>
          </a:p>
        </p:txBody>
      </p:sp>
      <p:sp>
        <p:nvSpPr>
          <p:cNvPr id="3" name="Content Placeholder 2">
            <a:extLst>
              <a:ext uri="{FF2B5EF4-FFF2-40B4-BE49-F238E27FC236}">
                <a16:creationId xmlns:a16="http://schemas.microsoft.com/office/drawing/2014/main" id="{B18C03D9-4485-FA54-684F-27CF320A4D05}"/>
              </a:ext>
            </a:extLst>
          </p:cNvPr>
          <p:cNvSpPr>
            <a:spLocks noGrp="1"/>
          </p:cNvSpPr>
          <p:nvPr>
            <p:ph idx="1"/>
          </p:nvPr>
        </p:nvSpPr>
        <p:spPr>
          <a:xfrm>
            <a:off x="1148576" y="1825625"/>
            <a:ext cx="7409015" cy="4351338"/>
          </a:xfrm>
        </p:spPr>
        <p:txBody>
          <a:bodyPr/>
          <a:lstStyle/>
          <a:p>
            <a:pPr marL="0" indent="0">
              <a:lnSpc>
                <a:spcPct val="90000"/>
              </a:lnSpc>
              <a:buNone/>
            </a:pPr>
            <a:r>
              <a:rPr lang="en-US" sz="2800" dirty="0"/>
              <a:t>The Incident Action Plan (IAP) is completed each operational period, utilizing the progression of meetings and briefings in the </a:t>
            </a:r>
            <a:r>
              <a:rPr lang="en-US" sz="2800" b="1" dirty="0"/>
              <a:t>Operational Period Planning Cycle</a:t>
            </a:r>
            <a:r>
              <a:rPr lang="en-US" sz="2800" dirty="0"/>
              <a:t> </a:t>
            </a:r>
            <a:r>
              <a:rPr lang="en-US" sz="2800" b="1" dirty="0"/>
              <a:t>(Planning P)</a:t>
            </a:r>
            <a:r>
              <a:rPr lang="en-US" sz="2800" dirty="0"/>
              <a:t>.</a:t>
            </a:r>
          </a:p>
          <a:p>
            <a:pPr marL="0" indent="0">
              <a:lnSpc>
                <a:spcPct val="90000"/>
              </a:lnSpc>
              <a:buNone/>
            </a:pPr>
            <a:endParaRPr lang="en-US" sz="2800" dirty="0"/>
          </a:p>
          <a:p>
            <a:pPr marL="0" indent="0">
              <a:lnSpc>
                <a:spcPct val="90000"/>
              </a:lnSpc>
              <a:buNone/>
            </a:pPr>
            <a:r>
              <a:rPr lang="en-US" sz="2800" dirty="0"/>
              <a:t>The </a:t>
            </a:r>
            <a:r>
              <a:rPr lang="en-US" sz="2800" b="1" dirty="0"/>
              <a:t>Planning P</a:t>
            </a:r>
            <a:r>
              <a:rPr lang="en-US" sz="2800" dirty="0"/>
              <a:t> is a graphical representation of the sequence and relationship of the meetings, work periods, and briefings that comprise the </a:t>
            </a:r>
            <a:r>
              <a:rPr lang="en-US" sz="2800" b="1" dirty="0"/>
              <a:t>Operational Period Planning Cycle</a:t>
            </a:r>
            <a:r>
              <a:rPr lang="en-US" b="1" dirty="0"/>
              <a:t>.</a:t>
            </a:r>
            <a:endParaRPr lang="en-US" sz="2800" dirty="0"/>
          </a:p>
        </p:txBody>
      </p:sp>
      <p:pic>
        <p:nvPicPr>
          <p:cNvPr id="4" name="Picture 3" descr="A picture containing timeline&#10;&#10;Description automatically generated">
            <a:extLst>
              <a:ext uri="{FF2B5EF4-FFF2-40B4-BE49-F238E27FC236}">
                <a16:creationId xmlns:a16="http://schemas.microsoft.com/office/drawing/2014/main" id="{C0534DF3-BE4A-757D-00A8-0B2EE5694F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25338" y="1438887"/>
            <a:ext cx="3001981" cy="4923578"/>
          </a:xfrm>
          <a:prstGeom prst="rect">
            <a:avLst/>
          </a:prstGeom>
        </p:spPr>
      </p:pic>
    </p:spTree>
    <p:extLst>
      <p:ext uri="{BB962C8B-B14F-4D97-AF65-F5344CB8AC3E}">
        <p14:creationId xmlns:p14="http://schemas.microsoft.com/office/powerpoint/2010/main" val="1903596590"/>
      </p:ext>
    </p:extLst>
  </p:cSld>
  <p:clrMapOvr>
    <a:masterClrMapping/>
  </p:clrMapOvr>
  <p:transition spd="slow">
    <p:wipe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490D1-E0E7-471C-51D7-B347947B26E3}"/>
              </a:ext>
            </a:extLst>
          </p:cNvPr>
          <p:cNvSpPr>
            <a:spLocks noGrp="1"/>
          </p:cNvSpPr>
          <p:nvPr>
            <p:ph type="title"/>
          </p:nvPr>
        </p:nvSpPr>
        <p:spPr/>
        <p:txBody>
          <a:bodyPr>
            <a:normAutofit/>
          </a:bodyPr>
          <a:lstStyle/>
          <a:p>
            <a:r>
              <a:rPr lang="en-US" sz="4400" dirty="0"/>
              <a:t>The Planning P</a:t>
            </a:r>
          </a:p>
        </p:txBody>
      </p:sp>
      <p:sp>
        <p:nvSpPr>
          <p:cNvPr id="3" name="Content Placeholder 2">
            <a:extLst>
              <a:ext uri="{FF2B5EF4-FFF2-40B4-BE49-F238E27FC236}">
                <a16:creationId xmlns:a16="http://schemas.microsoft.com/office/drawing/2014/main" id="{B18C03D9-4485-FA54-684F-27CF320A4D05}"/>
              </a:ext>
            </a:extLst>
          </p:cNvPr>
          <p:cNvSpPr>
            <a:spLocks noGrp="1"/>
          </p:cNvSpPr>
          <p:nvPr>
            <p:ph idx="1"/>
          </p:nvPr>
        </p:nvSpPr>
        <p:spPr>
          <a:xfrm>
            <a:off x="1148576" y="1570383"/>
            <a:ext cx="7409015" cy="5138530"/>
          </a:xfrm>
        </p:spPr>
        <p:txBody>
          <a:bodyPr>
            <a:normAutofit fontScale="62500" lnSpcReduction="20000"/>
          </a:bodyPr>
          <a:lstStyle/>
          <a:p>
            <a:pPr marL="0" indent="0">
              <a:buNone/>
            </a:pPr>
            <a:r>
              <a:rPr lang="en-US" sz="3200" b="1" dirty="0"/>
              <a:t>Response Workflow:</a:t>
            </a:r>
          </a:p>
          <a:p>
            <a:pPr>
              <a:lnSpc>
                <a:spcPct val="120000"/>
              </a:lnSpc>
              <a:spcBef>
                <a:spcPts val="600"/>
              </a:spcBef>
            </a:pPr>
            <a:r>
              <a:rPr lang="en-US" sz="2800" dirty="0"/>
              <a:t>Incident Occurs</a:t>
            </a:r>
          </a:p>
          <a:p>
            <a:pPr>
              <a:lnSpc>
                <a:spcPct val="120000"/>
              </a:lnSpc>
              <a:spcBef>
                <a:spcPts val="600"/>
              </a:spcBef>
            </a:pPr>
            <a:r>
              <a:rPr lang="en-US" sz="2800" dirty="0"/>
              <a:t>Notifications</a:t>
            </a:r>
          </a:p>
          <a:p>
            <a:pPr>
              <a:lnSpc>
                <a:spcPct val="120000"/>
              </a:lnSpc>
              <a:spcBef>
                <a:spcPts val="600"/>
              </a:spcBef>
            </a:pPr>
            <a:r>
              <a:rPr lang="en-US" sz="2800" dirty="0"/>
              <a:t>Initial Response &amp; Assessment</a:t>
            </a:r>
          </a:p>
          <a:p>
            <a:pPr>
              <a:lnSpc>
                <a:spcPct val="120000"/>
              </a:lnSpc>
              <a:spcBef>
                <a:spcPts val="600"/>
              </a:spcBef>
            </a:pPr>
            <a:r>
              <a:rPr lang="en-US" sz="2800" dirty="0"/>
              <a:t>ICS Quick Start (IAP)</a:t>
            </a:r>
          </a:p>
          <a:p>
            <a:pPr>
              <a:lnSpc>
                <a:spcPct val="120000"/>
              </a:lnSpc>
              <a:spcBef>
                <a:spcPts val="600"/>
              </a:spcBef>
            </a:pPr>
            <a:r>
              <a:rPr lang="en-US" sz="2800" dirty="0"/>
              <a:t>Leadership Briefing</a:t>
            </a:r>
          </a:p>
          <a:p>
            <a:pPr>
              <a:lnSpc>
                <a:spcPct val="120000"/>
              </a:lnSpc>
              <a:spcBef>
                <a:spcPts val="600"/>
              </a:spcBef>
            </a:pPr>
            <a:r>
              <a:rPr lang="en-US" sz="2800" dirty="0"/>
              <a:t>Objectives Meeting – Command &amp; General (</a:t>
            </a:r>
            <a:r>
              <a:rPr lang="en-US" sz="2800" dirty="0" err="1"/>
              <a:t>C&amp;G</a:t>
            </a:r>
            <a:r>
              <a:rPr lang="en-US" sz="2800" dirty="0"/>
              <a:t>) staff develop objectives and meet to discuss</a:t>
            </a:r>
          </a:p>
          <a:p>
            <a:pPr>
              <a:lnSpc>
                <a:spcPct val="120000"/>
              </a:lnSpc>
              <a:spcBef>
                <a:spcPts val="600"/>
              </a:spcBef>
            </a:pPr>
            <a:r>
              <a:rPr lang="en-US" sz="2800" dirty="0"/>
              <a:t>Tactics Meeting – identify measurable tasks with action steps </a:t>
            </a:r>
            <a:br>
              <a:rPr lang="en-US" sz="2800" dirty="0"/>
            </a:br>
            <a:r>
              <a:rPr lang="en-US" sz="2800" dirty="0"/>
              <a:t>(SOP’s)</a:t>
            </a:r>
          </a:p>
          <a:p>
            <a:pPr>
              <a:lnSpc>
                <a:spcPct val="120000"/>
              </a:lnSpc>
              <a:spcBef>
                <a:spcPts val="600"/>
              </a:spcBef>
            </a:pPr>
            <a:r>
              <a:rPr lang="en-US" sz="2800" dirty="0"/>
              <a:t>Planning Meeting – plan for required </a:t>
            </a:r>
            <a:r>
              <a:rPr lang="en-US" sz="2800" b="1" dirty="0"/>
              <a:t>resources, staff, and stuff</a:t>
            </a:r>
          </a:p>
          <a:p>
            <a:pPr>
              <a:lnSpc>
                <a:spcPct val="120000"/>
              </a:lnSpc>
              <a:spcBef>
                <a:spcPts val="600"/>
              </a:spcBef>
            </a:pPr>
            <a:r>
              <a:rPr lang="en-US" sz="2800" dirty="0"/>
              <a:t>IAP approval by the IC</a:t>
            </a:r>
          </a:p>
          <a:p>
            <a:pPr>
              <a:lnSpc>
                <a:spcPct val="120000"/>
              </a:lnSpc>
              <a:spcBef>
                <a:spcPts val="600"/>
              </a:spcBef>
            </a:pPr>
            <a:r>
              <a:rPr lang="en-US" sz="2800" dirty="0"/>
              <a:t>Operations briefing – short meeting updating </a:t>
            </a:r>
            <a:r>
              <a:rPr lang="en-US" sz="2800" dirty="0" err="1"/>
              <a:t>C&amp;G</a:t>
            </a:r>
            <a:r>
              <a:rPr lang="en-US" sz="2800" dirty="0"/>
              <a:t> staff.  Ask if anyone has questions.</a:t>
            </a:r>
          </a:p>
          <a:p>
            <a:pPr>
              <a:lnSpc>
                <a:spcPct val="120000"/>
              </a:lnSpc>
              <a:spcBef>
                <a:spcPts val="600"/>
              </a:spcBef>
            </a:pPr>
            <a:r>
              <a:rPr lang="en-US" sz="2800" dirty="0"/>
              <a:t>Execute plan</a:t>
            </a:r>
          </a:p>
        </p:txBody>
      </p:sp>
      <p:pic>
        <p:nvPicPr>
          <p:cNvPr id="4" name="Picture 3" descr="A picture containing timeline&#10;&#10;Description automatically generated">
            <a:extLst>
              <a:ext uri="{FF2B5EF4-FFF2-40B4-BE49-F238E27FC236}">
                <a16:creationId xmlns:a16="http://schemas.microsoft.com/office/drawing/2014/main" id="{C0534DF3-BE4A-757D-00A8-0B2EE5694F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25338" y="1438887"/>
            <a:ext cx="3001981" cy="4923578"/>
          </a:xfrm>
          <a:prstGeom prst="rect">
            <a:avLst/>
          </a:prstGeom>
        </p:spPr>
      </p:pic>
    </p:spTree>
    <p:extLst>
      <p:ext uri="{BB962C8B-B14F-4D97-AF65-F5344CB8AC3E}">
        <p14:creationId xmlns:p14="http://schemas.microsoft.com/office/powerpoint/2010/main" val="1521785467"/>
      </p:ext>
    </p:extLst>
  </p:cSld>
  <p:clrMapOvr>
    <a:masterClrMapping/>
  </p:clrMapOvr>
  <p:transition spd="slow">
    <p:wipe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490D1-E0E7-471C-51D7-B347947B26E3}"/>
              </a:ext>
            </a:extLst>
          </p:cNvPr>
          <p:cNvSpPr>
            <a:spLocks noGrp="1"/>
          </p:cNvSpPr>
          <p:nvPr>
            <p:ph type="title"/>
          </p:nvPr>
        </p:nvSpPr>
        <p:spPr/>
        <p:txBody>
          <a:bodyPr>
            <a:normAutofit/>
          </a:bodyPr>
          <a:lstStyle/>
          <a:p>
            <a:r>
              <a:rPr lang="en-US" altLang="en-US" sz="4400" dirty="0"/>
              <a:t>Incident Action Planning Process</a:t>
            </a:r>
            <a:endParaRPr lang="en-US" sz="4400" dirty="0"/>
          </a:p>
        </p:txBody>
      </p:sp>
      <p:sp>
        <p:nvSpPr>
          <p:cNvPr id="3" name="Content Placeholder 2">
            <a:extLst>
              <a:ext uri="{FF2B5EF4-FFF2-40B4-BE49-F238E27FC236}">
                <a16:creationId xmlns:a16="http://schemas.microsoft.com/office/drawing/2014/main" id="{B18C03D9-4485-FA54-684F-27CF320A4D05}"/>
              </a:ext>
            </a:extLst>
          </p:cNvPr>
          <p:cNvSpPr>
            <a:spLocks noGrp="1"/>
          </p:cNvSpPr>
          <p:nvPr>
            <p:ph idx="1"/>
          </p:nvPr>
        </p:nvSpPr>
        <p:spPr>
          <a:xfrm>
            <a:off x="1148576" y="1825625"/>
            <a:ext cx="7409015" cy="4351338"/>
          </a:xfrm>
        </p:spPr>
        <p:txBody>
          <a:bodyPr/>
          <a:lstStyle/>
          <a:p>
            <a:pPr marL="0" indent="0">
              <a:spcAft>
                <a:spcPts val="1200"/>
              </a:spcAft>
              <a:buNone/>
            </a:pPr>
            <a:r>
              <a:rPr lang="en-US" sz="2800" dirty="0"/>
              <a:t>The </a:t>
            </a:r>
            <a:r>
              <a:rPr lang="en-US" sz="2800" b="1" dirty="0"/>
              <a:t>Incident Action Planning Process</a:t>
            </a:r>
            <a:r>
              <a:rPr lang="en-US" sz="2800" dirty="0"/>
              <a:t> defines the progression of meetings and briefings utilized to develop the IAP that is used for the Operational Period Briefing.</a:t>
            </a:r>
          </a:p>
          <a:p>
            <a:pPr marL="0" indent="0">
              <a:buNone/>
            </a:pPr>
            <a:r>
              <a:rPr lang="en-US" sz="2800" dirty="0"/>
              <a:t>In addition to these IAP related meetings, there will also be other meetings and briefings within the ICS organization to include section-level meetings and briefings, situation update briefings, and transfer of command briefings. </a:t>
            </a:r>
          </a:p>
        </p:txBody>
      </p:sp>
      <p:pic>
        <p:nvPicPr>
          <p:cNvPr id="4" name="Picture 3" descr="A picture containing timeline&#10;&#10;Description automatically generated">
            <a:extLst>
              <a:ext uri="{FF2B5EF4-FFF2-40B4-BE49-F238E27FC236}">
                <a16:creationId xmlns:a16="http://schemas.microsoft.com/office/drawing/2014/main" id="{C0534DF3-BE4A-757D-00A8-0B2EE5694F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25338" y="1438887"/>
            <a:ext cx="3001981" cy="4923578"/>
          </a:xfrm>
          <a:prstGeom prst="rect">
            <a:avLst/>
          </a:prstGeom>
        </p:spPr>
      </p:pic>
    </p:spTree>
    <p:extLst>
      <p:ext uri="{BB962C8B-B14F-4D97-AF65-F5344CB8AC3E}">
        <p14:creationId xmlns:p14="http://schemas.microsoft.com/office/powerpoint/2010/main" val="661467430"/>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C7486-30B8-05D0-2F31-3D4CF4736A4A}"/>
              </a:ext>
            </a:extLst>
          </p:cNvPr>
          <p:cNvSpPr>
            <a:spLocks noGrp="1"/>
          </p:cNvSpPr>
          <p:nvPr>
            <p:ph type="title"/>
          </p:nvPr>
        </p:nvSpPr>
        <p:spPr/>
        <p:txBody>
          <a:bodyPr/>
          <a:lstStyle/>
          <a:p>
            <a:r>
              <a:rPr lang="en-US" dirty="0"/>
              <a:t>What are we planning for?</a:t>
            </a:r>
          </a:p>
        </p:txBody>
      </p:sp>
      <p:sp>
        <p:nvSpPr>
          <p:cNvPr id="4" name="Text Placeholder 1">
            <a:extLst>
              <a:ext uri="{FF2B5EF4-FFF2-40B4-BE49-F238E27FC236}">
                <a16:creationId xmlns:a16="http://schemas.microsoft.com/office/drawing/2014/main" id="{18F9FBFD-0A3F-82B5-4DF5-FF632F679788}"/>
              </a:ext>
            </a:extLst>
          </p:cNvPr>
          <p:cNvSpPr txBox="1">
            <a:spLocks/>
          </p:cNvSpPr>
          <p:nvPr/>
        </p:nvSpPr>
        <p:spPr>
          <a:xfrm>
            <a:off x="7848800" y="5423901"/>
            <a:ext cx="2721018" cy="93114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t>All hazards….</a:t>
            </a:r>
            <a:endParaRPr lang="en-US" dirty="0"/>
          </a:p>
        </p:txBody>
      </p:sp>
      <p:pic>
        <p:nvPicPr>
          <p:cNvPr id="5" name="Picture 4">
            <a:extLst>
              <a:ext uri="{FF2B5EF4-FFF2-40B4-BE49-F238E27FC236}">
                <a16:creationId xmlns:a16="http://schemas.microsoft.com/office/drawing/2014/main" id="{E3B49279-7EF6-53ED-6CFA-093767CEF9D2}"/>
              </a:ext>
            </a:extLst>
          </p:cNvPr>
          <p:cNvPicPr>
            <a:picLocks noChangeAspect="1" noChangeArrowheads="1"/>
          </p:cNvPicPr>
          <p:nvPr/>
        </p:nvPicPr>
        <p:blipFill>
          <a:blip r:embed="rId3" cstate="print"/>
          <a:srcRect/>
          <a:stretch>
            <a:fillRect/>
          </a:stretch>
        </p:blipFill>
        <p:spPr bwMode="auto">
          <a:xfrm>
            <a:off x="1038507" y="1670065"/>
            <a:ext cx="1920878" cy="288131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B0697CC0-6FCE-9180-F164-6F9A220B6068}"/>
              </a:ext>
            </a:extLst>
          </p:cNvPr>
          <p:cNvPicPr>
            <a:picLocks noChangeAspect="1" noChangeArrowheads="1"/>
          </p:cNvPicPr>
          <p:nvPr/>
        </p:nvPicPr>
        <p:blipFill>
          <a:blip r:embed="rId4" cstate="print"/>
          <a:srcRect/>
          <a:stretch>
            <a:fillRect/>
          </a:stretch>
        </p:blipFill>
        <p:spPr bwMode="auto">
          <a:xfrm>
            <a:off x="3504946" y="1605356"/>
            <a:ext cx="3331194" cy="2220796"/>
          </a:xfrm>
          <a:prstGeom prst="rect">
            <a:avLst/>
          </a:prstGeom>
          <a:ln>
            <a:noFill/>
          </a:ln>
          <a:effectLst>
            <a:outerShdw blurRad="292100" dist="139700" dir="2700000" algn="tl" rotWithShape="0">
              <a:srgbClr val="333333">
                <a:alpha val="65000"/>
              </a:srgbClr>
            </a:outerShdw>
          </a:effectLst>
        </p:spPr>
      </p:pic>
      <p:pic>
        <p:nvPicPr>
          <p:cNvPr id="7" name="Picture 8" descr="http://laist.com/attachments/la_zach/Calif-Quake-Scenario.jpg">
            <a:extLst>
              <a:ext uri="{FF2B5EF4-FFF2-40B4-BE49-F238E27FC236}">
                <a16:creationId xmlns:a16="http://schemas.microsoft.com/office/drawing/2014/main" id="{A1529F8C-05A4-5E07-18EB-965D74ECCF7B}"/>
              </a:ext>
            </a:extLst>
          </p:cNvPr>
          <p:cNvPicPr>
            <a:picLocks noChangeAspect="1" noChangeArrowheads="1"/>
          </p:cNvPicPr>
          <p:nvPr/>
        </p:nvPicPr>
        <p:blipFill>
          <a:blip r:embed="rId5" cstate="print"/>
          <a:srcRect/>
          <a:stretch>
            <a:fillRect/>
          </a:stretch>
        </p:blipFill>
        <p:spPr bwMode="auto">
          <a:xfrm>
            <a:off x="3566936" y="3955985"/>
            <a:ext cx="3269204" cy="2220796"/>
          </a:xfrm>
          <a:prstGeom prst="rect">
            <a:avLst/>
          </a:prstGeom>
          <a:ln>
            <a:noFill/>
          </a:ln>
          <a:effectLst>
            <a:outerShdw blurRad="292100" dist="139700" dir="2700000" algn="tl" rotWithShape="0">
              <a:srgbClr val="333333">
                <a:alpha val="65000"/>
              </a:srgbClr>
            </a:outerShdw>
          </a:effectLst>
        </p:spPr>
      </p:pic>
      <p:pic>
        <p:nvPicPr>
          <p:cNvPr id="8" name="Picture 12" descr="lightning at night">
            <a:extLst>
              <a:ext uri="{FF2B5EF4-FFF2-40B4-BE49-F238E27FC236}">
                <a16:creationId xmlns:a16="http://schemas.microsoft.com/office/drawing/2014/main" id="{55EBC81A-CB67-D232-25A4-457CF92A47F6}"/>
              </a:ext>
            </a:extLst>
          </p:cNvPr>
          <p:cNvPicPr>
            <a:picLocks noChangeAspect="1" noChangeArrowheads="1"/>
          </p:cNvPicPr>
          <p:nvPr/>
        </p:nvPicPr>
        <p:blipFill>
          <a:blip r:embed="rId6" cstate="print"/>
          <a:srcRect/>
          <a:stretch>
            <a:fillRect/>
          </a:stretch>
        </p:blipFill>
        <p:spPr bwMode="auto">
          <a:xfrm>
            <a:off x="7519868" y="1690687"/>
            <a:ext cx="3123039" cy="3091809"/>
          </a:xfrm>
          <a:prstGeom prst="rect">
            <a:avLst/>
          </a:prstGeom>
          <a:ln>
            <a:noFill/>
          </a:ln>
          <a:effectLst>
            <a:outerShdw blurRad="292100" dist="139700" dir="2700000" algn="tl" rotWithShape="0">
              <a:srgbClr val="333333">
                <a:alpha val="65000"/>
              </a:srgbClr>
            </a:outerShdw>
          </a:effectLst>
        </p:spPr>
      </p:pic>
      <p:pic>
        <p:nvPicPr>
          <p:cNvPr id="9" name="Picture 14" descr="http://www.davestravelcorner.com/above-the-clouds/wp-content/uploads/2010/07/Extreme-Heat-Death-Valley.jpg">
            <a:extLst>
              <a:ext uri="{FF2B5EF4-FFF2-40B4-BE49-F238E27FC236}">
                <a16:creationId xmlns:a16="http://schemas.microsoft.com/office/drawing/2014/main" id="{D484C14C-1CC0-F505-189A-3896E5015312}"/>
              </a:ext>
            </a:extLst>
          </p:cNvPr>
          <p:cNvPicPr>
            <a:picLocks noChangeAspect="1" noChangeArrowheads="1"/>
          </p:cNvPicPr>
          <p:nvPr/>
        </p:nvPicPr>
        <p:blipFill>
          <a:blip r:embed="rId7" cstate="print"/>
          <a:srcRect l="6647" r="37685" b="30496"/>
          <a:stretch>
            <a:fillRect/>
          </a:stretch>
        </p:blipFill>
        <p:spPr bwMode="auto">
          <a:xfrm>
            <a:off x="1068107" y="4769478"/>
            <a:ext cx="1861677" cy="158557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0204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45C66-F576-9D23-0C5E-5D18C35F4C59}"/>
              </a:ext>
            </a:extLst>
          </p:cNvPr>
          <p:cNvSpPr>
            <a:spLocks noGrp="1"/>
          </p:cNvSpPr>
          <p:nvPr>
            <p:ph type="title"/>
          </p:nvPr>
        </p:nvSpPr>
        <p:spPr/>
        <p:txBody>
          <a:bodyPr/>
          <a:lstStyle/>
          <a:p>
            <a:r>
              <a:rPr lang="en-US" altLang="en-US" dirty="0"/>
              <a:t>Effective Meetings and Briefings </a:t>
            </a:r>
            <a:endParaRPr lang="en-US" dirty="0"/>
          </a:p>
        </p:txBody>
      </p:sp>
      <p:sp>
        <p:nvSpPr>
          <p:cNvPr id="3" name="Content Placeholder 2">
            <a:extLst>
              <a:ext uri="{FF2B5EF4-FFF2-40B4-BE49-F238E27FC236}">
                <a16:creationId xmlns:a16="http://schemas.microsoft.com/office/drawing/2014/main" id="{BC0C2AFE-3C50-ED6C-6A0E-C68D6E686E00}"/>
              </a:ext>
            </a:extLst>
          </p:cNvPr>
          <p:cNvSpPr>
            <a:spLocks noGrp="1"/>
          </p:cNvSpPr>
          <p:nvPr>
            <p:ph idx="1"/>
          </p:nvPr>
        </p:nvSpPr>
        <p:spPr/>
        <p:txBody>
          <a:bodyPr/>
          <a:lstStyle/>
          <a:p>
            <a:pPr marL="0" indent="0">
              <a:buNone/>
            </a:pPr>
            <a:r>
              <a:rPr lang="en-US" sz="2800" dirty="0"/>
              <a:t>Effective briefings and meetings are:</a:t>
            </a:r>
          </a:p>
          <a:p>
            <a:pPr marL="914400"/>
            <a:r>
              <a:rPr lang="en-US" sz="2800" dirty="0"/>
              <a:t>An essential element to good supervision and incident management</a:t>
            </a:r>
          </a:p>
          <a:p>
            <a:pPr marL="914400"/>
            <a:r>
              <a:rPr lang="en-US" sz="2800" dirty="0"/>
              <a:t>Intended to pass along vital information required in the completion of incident response actions</a:t>
            </a:r>
          </a:p>
          <a:p>
            <a:pPr marL="0" indent="0">
              <a:buNone/>
            </a:pPr>
            <a:r>
              <a:rPr lang="en-US" sz="2800" dirty="0"/>
              <a:t>Typically, these briefings are concise and </a:t>
            </a:r>
            <a:r>
              <a:rPr lang="en-US" sz="2800" b="1" dirty="0"/>
              <a:t>do not include long discussions or complex decision-making</a:t>
            </a:r>
            <a:r>
              <a:rPr lang="en-US" sz="2800" dirty="0"/>
              <a:t>. Rather, they allow incident managers and supervisors to communicate specific information and expectations for the upcoming work period and to answer clarifying questions.</a:t>
            </a:r>
          </a:p>
          <a:p>
            <a:pPr marL="0" indent="0">
              <a:buNone/>
            </a:pPr>
            <a:endParaRPr lang="en-US" dirty="0"/>
          </a:p>
        </p:txBody>
      </p:sp>
    </p:spTree>
    <p:extLst>
      <p:ext uri="{BB962C8B-B14F-4D97-AF65-F5344CB8AC3E}">
        <p14:creationId xmlns:p14="http://schemas.microsoft.com/office/powerpoint/2010/main" val="3953036680"/>
      </p:ext>
    </p:extLst>
  </p:cSld>
  <p:clrMapOvr>
    <a:masterClrMapping/>
  </p:clrMapOvr>
  <p:transition spd="slow">
    <p:wipe dir="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timeline&#10;&#10;Description automatically generated">
            <a:extLst>
              <a:ext uri="{FF2B5EF4-FFF2-40B4-BE49-F238E27FC236}">
                <a16:creationId xmlns:a16="http://schemas.microsoft.com/office/drawing/2014/main" id="{47B0F78A-2D4F-5627-B5AF-072C79CE1588}"/>
              </a:ext>
            </a:extLst>
          </p:cNvPr>
          <p:cNvPicPr>
            <a:picLocks noChangeAspect="1"/>
          </p:cNvPicPr>
          <p:nvPr/>
        </p:nvPicPr>
        <p:blipFill rotWithShape="1">
          <a:blip r:embed="rId2">
            <a:extLst>
              <a:ext uri="{28A0092B-C50C-407E-A947-70E740481C1C}">
                <a14:useLocalDpi xmlns:a14="http://schemas.microsoft.com/office/drawing/2010/main" val="0"/>
              </a:ext>
            </a:extLst>
          </a:blip>
          <a:srcRect l="8925" t="7576" r="1900" b="6944"/>
          <a:stretch/>
        </p:blipFill>
        <p:spPr>
          <a:xfrm>
            <a:off x="2950921" y="0"/>
            <a:ext cx="8705850" cy="6448425"/>
          </a:xfrm>
          <a:prstGeom prst="rect">
            <a:avLst/>
          </a:prstGeom>
        </p:spPr>
      </p:pic>
      <p:sp>
        <p:nvSpPr>
          <p:cNvPr id="5" name="TextBox 4">
            <a:extLst>
              <a:ext uri="{FF2B5EF4-FFF2-40B4-BE49-F238E27FC236}">
                <a16:creationId xmlns:a16="http://schemas.microsoft.com/office/drawing/2014/main" id="{4283E8B8-0D07-9525-252D-E33095CE15A4}"/>
              </a:ext>
            </a:extLst>
          </p:cNvPr>
          <p:cNvSpPr txBox="1"/>
          <p:nvPr/>
        </p:nvSpPr>
        <p:spPr>
          <a:xfrm>
            <a:off x="1829634" y="308113"/>
            <a:ext cx="923330" cy="6273661"/>
          </a:xfrm>
          <a:prstGeom prst="rect">
            <a:avLst/>
          </a:prstGeom>
          <a:noFill/>
        </p:spPr>
        <p:txBody>
          <a:bodyPr vert="vert270" wrap="square" rtlCol="0">
            <a:spAutoFit/>
          </a:bodyPr>
          <a:lstStyle/>
          <a:p>
            <a:r>
              <a:rPr lang="en-US" sz="4800" dirty="0">
                <a:solidFill>
                  <a:schemeClr val="bg1">
                    <a:lumMod val="75000"/>
                  </a:schemeClr>
                </a:solidFill>
              </a:rPr>
              <a:t>Incident Action Planning</a:t>
            </a:r>
          </a:p>
        </p:txBody>
      </p:sp>
      <p:sp>
        <p:nvSpPr>
          <p:cNvPr id="6" name="TextBox 5">
            <a:extLst>
              <a:ext uri="{FF2B5EF4-FFF2-40B4-BE49-F238E27FC236}">
                <a16:creationId xmlns:a16="http://schemas.microsoft.com/office/drawing/2014/main" id="{15FB90D5-CEA5-A7CA-958C-4E455B2693C6}"/>
              </a:ext>
            </a:extLst>
          </p:cNvPr>
          <p:cNvSpPr txBox="1"/>
          <p:nvPr/>
        </p:nvSpPr>
        <p:spPr>
          <a:xfrm>
            <a:off x="7433453" y="5963850"/>
            <a:ext cx="4421275" cy="492443"/>
          </a:xfrm>
          <a:prstGeom prst="rect">
            <a:avLst/>
          </a:prstGeom>
          <a:noFill/>
        </p:spPr>
        <p:txBody>
          <a:bodyPr wrap="square" rtlCol="0">
            <a:spAutoFit/>
          </a:bodyPr>
          <a:lstStyle/>
          <a:p>
            <a:pPr algn="ctr"/>
            <a:r>
              <a:rPr lang="en-US" i="1" dirty="0">
                <a:solidFill>
                  <a:srgbClr val="FF0000"/>
                </a:solidFill>
              </a:rPr>
              <a:t>See Handout for details</a:t>
            </a:r>
          </a:p>
        </p:txBody>
      </p:sp>
    </p:spTree>
    <p:extLst>
      <p:ext uri="{BB962C8B-B14F-4D97-AF65-F5344CB8AC3E}">
        <p14:creationId xmlns:p14="http://schemas.microsoft.com/office/powerpoint/2010/main" val="1686000715"/>
      </p:ext>
    </p:extLst>
  </p:cSld>
  <p:clrMapOvr>
    <a:masterClrMapping/>
  </p:clrMapOvr>
  <p:transition spd="slow">
    <p:wipe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2B4E9-8707-5158-A2E2-8E2CD7683941}"/>
              </a:ext>
            </a:extLst>
          </p:cNvPr>
          <p:cNvSpPr>
            <a:spLocks noGrp="1"/>
          </p:cNvSpPr>
          <p:nvPr>
            <p:ph type="title"/>
          </p:nvPr>
        </p:nvSpPr>
        <p:spPr/>
        <p:txBody>
          <a:bodyPr/>
          <a:lstStyle/>
          <a:p>
            <a:r>
              <a:rPr lang="en-US" dirty="0"/>
              <a:t>Incident Action Plan</a:t>
            </a:r>
          </a:p>
        </p:txBody>
      </p:sp>
      <p:sp>
        <p:nvSpPr>
          <p:cNvPr id="3" name="Content Placeholder 2">
            <a:extLst>
              <a:ext uri="{FF2B5EF4-FFF2-40B4-BE49-F238E27FC236}">
                <a16:creationId xmlns:a16="http://schemas.microsoft.com/office/drawing/2014/main" id="{1D1C66DC-421D-4C8A-8FD3-8BF290E338E9}"/>
              </a:ext>
            </a:extLst>
          </p:cNvPr>
          <p:cNvSpPr>
            <a:spLocks noGrp="1"/>
          </p:cNvSpPr>
          <p:nvPr>
            <p:ph idx="1"/>
          </p:nvPr>
        </p:nvSpPr>
        <p:spPr/>
        <p:txBody>
          <a:bodyPr>
            <a:normAutofit fontScale="77500" lnSpcReduction="20000"/>
          </a:bodyPr>
          <a:lstStyle/>
          <a:p>
            <a:pPr marL="0" indent="0">
              <a:buNone/>
            </a:pPr>
            <a:r>
              <a:rPr lang="en-US" sz="2800" b="1" dirty="0"/>
              <a:t>Forms typically included in the IAP:</a:t>
            </a:r>
          </a:p>
          <a:p>
            <a:r>
              <a:rPr lang="en-US" sz="2800" dirty="0"/>
              <a:t>ICS 200: Incident Action Plan (IAP) Cover Sheet</a:t>
            </a:r>
          </a:p>
          <a:p>
            <a:r>
              <a:rPr lang="en-US" sz="2800" dirty="0"/>
              <a:t>IAP Quick Start: Incident Action Plan (IAP) Quick Start </a:t>
            </a:r>
            <a:r>
              <a:rPr lang="en-US" sz="2800" i="1" dirty="0"/>
              <a:t>(only initially or for small incidents)</a:t>
            </a:r>
          </a:p>
          <a:p>
            <a:r>
              <a:rPr lang="en-US" sz="2800" dirty="0"/>
              <a:t>ICS 201: Incident Briefing</a:t>
            </a:r>
          </a:p>
          <a:p>
            <a:r>
              <a:rPr lang="en-US" sz="2800" dirty="0"/>
              <a:t>ICS 202: Incident Objectives</a:t>
            </a:r>
          </a:p>
          <a:p>
            <a:r>
              <a:rPr lang="en-US" sz="2800" dirty="0"/>
              <a:t>ICS 203: Organization Assignment List</a:t>
            </a:r>
          </a:p>
          <a:p>
            <a:r>
              <a:rPr lang="en-US" sz="2800" b="1" dirty="0"/>
              <a:t>ICS 204: Work Assignment List </a:t>
            </a:r>
            <a:r>
              <a:rPr lang="en-US" sz="2800" b="1" i="1" dirty="0">
                <a:solidFill>
                  <a:srgbClr val="186EFF"/>
                </a:solidFill>
              </a:rPr>
              <a:t>(the “meat” of the IAP)</a:t>
            </a:r>
          </a:p>
          <a:p>
            <a:r>
              <a:rPr lang="en-US" sz="2800" dirty="0"/>
              <a:t>ICS 205A: Communications List</a:t>
            </a:r>
          </a:p>
          <a:p>
            <a:r>
              <a:rPr lang="en-US" sz="2800" dirty="0"/>
              <a:t>ICS 207: Organizational Chart</a:t>
            </a:r>
          </a:p>
          <a:p>
            <a:r>
              <a:rPr lang="en-US" sz="2800" dirty="0"/>
              <a:t>ICS 215A: Incident Action Plan (IAP) Safety Analysis</a:t>
            </a:r>
          </a:p>
          <a:p>
            <a:r>
              <a:rPr lang="en-US" sz="2800" dirty="0"/>
              <a:t>ICS 230: Meeting Schedule</a:t>
            </a:r>
          </a:p>
          <a:p>
            <a:pPr marL="0" indent="0">
              <a:buNone/>
            </a:pPr>
            <a:endParaRPr lang="en-US" dirty="0"/>
          </a:p>
        </p:txBody>
      </p:sp>
    </p:spTree>
    <p:extLst>
      <p:ext uri="{BB962C8B-B14F-4D97-AF65-F5344CB8AC3E}">
        <p14:creationId xmlns:p14="http://schemas.microsoft.com/office/powerpoint/2010/main" val="3165077025"/>
      </p:ext>
    </p:extLst>
  </p:cSld>
  <p:clrMapOvr>
    <a:masterClrMapping/>
  </p:clrMapOvr>
  <p:transition spd="slow">
    <p:wipe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B2163A-98A0-0888-6175-D25A81128637}"/>
              </a:ext>
            </a:extLst>
          </p:cNvPr>
          <p:cNvSpPr>
            <a:spLocks noGrp="1"/>
          </p:cNvSpPr>
          <p:nvPr>
            <p:ph type="title"/>
          </p:nvPr>
        </p:nvSpPr>
        <p:spPr/>
        <p:txBody>
          <a:bodyPr/>
          <a:lstStyle/>
          <a:p>
            <a:r>
              <a:rPr lang="en-US" dirty="0"/>
              <a:t>Emergency Response</a:t>
            </a:r>
          </a:p>
        </p:txBody>
      </p:sp>
      <p:sp>
        <p:nvSpPr>
          <p:cNvPr id="5" name="Text Placeholder 4">
            <a:extLst>
              <a:ext uri="{FF2B5EF4-FFF2-40B4-BE49-F238E27FC236}">
                <a16:creationId xmlns:a16="http://schemas.microsoft.com/office/drawing/2014/main" id="{717C328A-D5D4-F55C-BA9F-B23087EEA91C}"/>
              </a:ext>
            </a:extLst>
          </p:cNvPr>
          <p:cNvSpPr>
            <a:spLocks noGrp="1"/>
          </p:cNvSpPr>
          <p:nvPr>
            <p:ph type="body" idx="1"/>
          </p:nvPr>
        </p:nvSpPr>
        <p:spPr/>
        <p:txBody>
          <a:bodyPr/>
          <a:lstStyle/>
          <a:p>
            <a:r>
              <a:rPr lang="en-US" dirty="0"/>
              <a:t>8 Steps to the Lifecycle of an Event</a:t>
            </a:r>
          </a:p>
        </p:txBody>
      </p:sp>
    </p:spTree>
    <p:extLst>
      <p:ext uri="{BB962C8B-B14F-4D97-AF65-F5344CB8AC3E}">
        <p14:creationId xmlns:p14="http://schemas.microsoft.com/office/powerpoint/2010/main" val="4029008802"/>
      </p:ext>
    </p:extLst>
  </p:cSld>
  <p:clrMapOvr>
    <a:masterClrMapping/>
  </p:clrMapOvr>
  <p:transition spd="slow">
    <p:push di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396C1F-1105-F2F7-786F-CF5A7DC94964}"/>
              </a:ext>
            </a:extLst>
          </p:cNvPr>
          <p:cNvSpPr>
            <a:spLocks noGrp="1"/>
          </p:cNvSpPr>
          <p:nvPr>
            <p:ph type="title"/>
          </p:nvPr>
        </p:nvSpPr>
        <p:spPr/>
        <p:txBody>
          <a:bodyPr/>
          <a:lstStyle/>
          <a:p>
            <a:r>
              <a:rPr lang="en-US" dirty="0"/>
              <a:t>8 Steps to the Lifecycle of an Event</a:t>
            </a:r>
          </a:p>
        </p:txBody>
      </p:sp>
      <p:pic>
        <p:nvPicPr>
          <p:cNvPr id="6" name="Picture 5">
            <a:extLst>
              <a:ext uri="{FF2B5EF4-FFF2-40B4-BE49-F238E27FC236}">
                <a16:creationId xmlns:a16="http://schemas.microsoft.com/office/drawing/2014/main" id="{2B59D87A-447D-0D3A-CB16-91E97FEF9347}"/>
              </a:ext>
            </a:extLst>
          </p:cNvPr>
          <p:cNvPicPr>
            <a:picLocks noChangeAspect="1"/>
          </p:cNvPicPr>
          <p:nvPr/>
        </p:nvPicPr>
        <p:blipFill>
          <a:blip r:embed="rId2"/>
          <a:stretch>
            <a:fillRect/>
          </a:stretch>
        </p:blipFill>
        <p:spPr>
          <a:xfrm>
            <a:off x="266699" y="2488083"/>
            <a:ext cx="11076277" cy="3430230"/>
          </a:xfrm>
          <a:prstGeom prst="rect">
            <a:avLst/>
          </a:prstGeom>
        </p:spPr>
      </p:pic>
    </p:spTree>
    <p:extLst>
      <p:ext uri="{BB962C8B-B14F-4D97-AF65-F5344CB8AC3E}">
        <p14:creationId xmlns:p14="http://schemas.microsoft.com/office/powerpoint/2010/main" val="130674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B4E175-CBEC-78A5-15E0-D956E4E408C5}"/>
              </a:ext>
            </a:extLst>
          </p:cNvPr>
          <p:cNvSpPr>
            <a:spLocks noGrp="1"/>
          </p:cNvSpPr>
          <p:nvPr>
            <p:ph type="title"/>
          </p:nvPr>
        </p:nvSpPr>
        <p:spPr/>
        <p:txBody>
          <a:bodyPr/>
          <a:lstStyle/>
          <a:p>
            <a:r>
              <a:rPr lang="en-US" dirty="0"/>
              <a:t>Step 1: Event Recognition</a:t>
            </a:r>
          </a:p>
        </p:txBody>
      </p:sp>
      <p:sp>
        <p:nvSpPr>
          <p:cNvPr id="5" name="Content Placeholder 4">
            <a:extLst>
              <a:ext uri="{FF2B5EF4-FFF2-40B4-BE49-F238E27FC236}">
                <a16:creationId xmlns:a16="http://schemas.microsoft.com/office/drawing/2014/main" id="{ED9C33C5-CD94-0782-9727-C7E53129C280}"/>
              </a:ext>
            </a:extLst>
          </p:cNvPr>
          <p:cNvSpPr>
            <a:spLocks noGrp="1"/>
          </p:cNvSpPr>
          <p:nvPr>
            <p:ph sz="half" idx="1"/>
          </p:nvPr>
        </p:nvSpPr>
        <p:spPr>
          <a:xfrm>
            <a:off x="838200" y="2703443"/>
            <a:ext cx="5181600" cy="3473520"/>
          </a:xfrm>
        </p:spPr>
        <p:txBody>
          <a:bodyPr/>
          <a:lstStyle/>
          <a:p>
            <a:r>
              <a:rPr lang="en-US" dirty="0"/>
              <a:t>When the organization becomes aware of the incident.</a:t>
            </a:r>
          </a:p>
          <a:p>
            <a:pPr lvl="1"/>
            <a:r>
              <a:rPr lang="en-US" dirty="0"/>
              <a:t>Immediate vs. Impending </a:t>
            </a:r>
          </a:p>
          <a:p>
            <a:pPr lvl="1"/>
            <a:r>
              <a:rPr lang="en-US" dirty="0"/>
              <a:t>Media / Intel Reports</a:t>
            </a:r>
          </a:p>
          <a:p>
            <a:pPr lvl="1"/>
            <a:r>
              <a:rPr lang="en-US" dirty="0"/>
              <a:t>Internal notification</a:t>
            </a:r>
          </a:p>
          <a:p>
            <a:pPr marL="0" indent="0">
              <a:buNone/>
            </a:pPr>
            <a:endParaRPr lang="en-US" dirty="0"/>
          </a:p>
        </p:txBody>
      </p:sp>
      <p:pic>
        <p:nvPicPr>
          <p:cNvPr id="7" name="Content Placeholder 6" descr="Icon&#10;&#10;Description automatically generated">
            <a:extLst>
              <a:ext uri="{FF2B5EF4-FFF2-40B4-BE49-F238E27FC236}">
                <a16:creationId xmlns:a16="http://schemas.microsoft.com/office/drawing/2014/main" id="{FE15E892-35AC-6737-4F99-A8E0AAAF8AAC}"/>
              </a:ext>
            </a:extLst>
          </p:cNvPr>
          <p:cNvPicPr>
            <a:picLocks noGrp="1" noChangeAspect="1"/>
          </p:cNvPicPr>
          <p:nvPr>
            <p:ph sz="half" idx="2"/>
          </p:nvPr>
        </p:nvPicPr>
        <p:blipFill>
          <a:blip r:embed="rId2">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6819900" y="2610644"/>
            <a:ext cx="3886200" cy="2781300"/>
          </a:xfrm>
          <a:prstGeom prst="rect">
            <a:avLst/>
          </a:prstGeom>
          <a:ln>
            <a:noFill/>
          </a:ln>
        </p:spPr>
      </p:pic>
    </p:spTree>
    <p:extLst>
      <p:ext uri="{BB962C8B-B14F-4D97-AF65-F5344CB8AC3E}">
        <p14:creationId xmlns:p14="http://schemas.microsoft.com/office/powerpoint/2010/main" val="2804249964"/>
      </p:ext>
    </p:extLst>
  </p:cSld>
  <p:clrMapOvr>
    <a:masterClrMapping/>
  </p:clrMapOvr>
  <p:transition spd="slow">
    <p:wipe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F8929-4C2F-6436-F91D-EF2C94F76EC4}"/>
              </a:ext>
            </a:extLst>
          </p:cNvPr>
          <p:cNvSpPr>
            <a:spLocks noGrp="1"/>
          </p:cNvSpPr>
          <p:nvPr>
            <p:ph type="title"/>
          </p:nvPr>
        </p:nvSpPr>
        <p:spPr/>
        <p:txBody>
          <a:bodyPr/>
          <a:lstStyle/>
          <a:p>
            <a:r>
              <a:rPr lang="en-US" dirty="0"/>
              <a:t>Step 2: Alert/Notification</a:t>
            </a:r>
          </a:p>
        </p:txBody>
      </p:sp>
      <p:sp>
        <p:nvSpPr>
          <p:cNvPr id="5" name="Content Placeholder 4">
            <a:extLst>
              <a:ext uri="{FF2B5EF4-FFF2-40B4-BE49-F238E27FC236}">
                <a16:creationId xmlns:a16="http://schemas.microsoft.com/office/drawing/2014/main" id="{D11C175A-DB02-E1CD-A8CB-EED4C961E80B}"/>
              </a:ext>
            </a:extLst>
          </p:cNvPr>
          <p:cNvSpPr>
            <a:spLocks noGrp="1"/>
          </p:cNvSpPr>
          <p:nvPr>
            <p:ph idx="1"/>
          </p:nvPr>
        </p:nvSpPr>
        <p:spPr/>
        <p:txBody>
          <a:bodyPr/>
          <a:lstStyle/>
          <a:p>
            <a:pPr marL="0" indent="0">
              <a:buNone/>
            </a:pPr>
            <a:r>
              <a:rPr lang="en-US" dirty="0"/>
              <a:t>Notification of an emergency or disaster may occur via several avenues, depending upon the type and/or timing of the situation.</a:t>
            </a:r>
          </a:p>
          <a:p>
            <a:pPr marL="519113"/>
            <a:r>
              <a:rPr lang="en-US" dirty="0"/>
              <a:t>Contact from internal source</a:t>
            </a:r>
          </a:p>
          <a:p>
            <a:pPr marL="519113"/>
            <a:r>
              <a:rPr lang="en-US" dirty="0"/>
              <a:t>Local/County/State Agencies</a:t>
            </a:r>
          </a:p>
          <a:p>
            <a:pPr marL="519113"/>
            <a:r>
              <a:rPr lang="en-US" dirty="0"/>
              <a:t>Homeland Security/FBI</a:t>
            </a:r>
          </a:p>
          <a:p>
            <a:pPr marL="519113"/>
            <a:r>
              <a:rPr lang="en-US" dirty="0"/>
              <a:t>News reports, public emergency systems, etc.</a:t>
            </a:r>
          </a:p>
          <a:p>
            <a:pPr marL="0" indent="0">
              <a:buNone/>
            </a:pPr>
            <a:endParaRPr lang="en-US" dirty="0"/>
          </a:p>
        </p:txBody>
      </p:sp>
    </p:spTree>
    <p:extLst>
      <p:ext uri="{BB962C8B-B14F-4D97-AF65-F5344CB8AC3E}">
        <p14:creationId xmlns:p14="http://schemas.microsoft.com/office/powerpoint/2010/main" val="2956722161"/>
      </p:ext>
    </p:extLst>
  </p:cSld>
  <p:clrMapOvr>
    <a:masterClrMapping/>
  </p:clrMapOvr>
  <p:transition spd="slow">
    <p:wipe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8CAF4-D90B-73DC-EFFD-9CFECFABA002}"/>
              </a:ext>
            </a:extLst>
          </p:cNvPr>
          <p:cNvSpPr>
            <a:spLocks noGrp="1"/>
          </p:cNvSpPr>
          <p:nvPr>
            <p:ph type="title"/>
          </p:nvPr>
        </p:nvSpPr>
        <p:spPr/>
        <p:txBody>
          <a:bodyPr/>
          <a:lstStyle/>
          <a:p>
            <a:r>
              <a:rPr lang="en-US" dirty="0"/>
              <a:t>Step 3: Activation/Mobilization</a:t>
            </a:r>
            <a:r>
              <a:rPr lang="en-US" i="1" dirty="0"/>
              <a:t> (cont.)</a:t>
            </a:r>
            <a:endParaRPr lang="en-US" dirty="0"/>
          </a:p>
        </p:txBody>
      </p:sp>
      <p:sp>
        <p:nvSpPr>
          <p:cNvPr id="4" name="Text Placeholder 2">
            <a:extLst>
              <a:ext uri="{FF2B5EF4-FFF2-40B4-BE49-F238E27FC236}">
                <a16:creationId xmlns:a16="http://schemas.microsoft.com/office/drawing/2014/main" id="{5CD3B438-B984-4C98-74FE-E812E6415183}"/>
              </a:ext>
            </a:extLst>
          </p:cNvPr>
          <p:cNvSpPr txBox="1">
            <a:spLocks/>
          </p:cNvSpPr>
          <p:nvPr/>
        </p:nvSpPr>
        <p:spPr>
          <a:xfrm>
            <a:off x="1148576" y="1234232"/>
            <a:ext cx="9867201" cy="30037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solidFill>
                  <a:srgbClr val="9BAAB9"/>
                </a:solidFill>
              </a:rPr>
              <a:t>Activating the Emergency Operations Plan (</a:t>
            </a:r>
            <a:r>
              <a:rPr lang="en-US" sz="2400" dirty="0" err="1">
                <a:solidFill>
                  <a:srgbClr val="9BAAB9"/>
                </a:solidFill>
              </a:rPr>
              <a:t>EOP</a:t>
            </a:r>
            <a:r>
              <a:rPr lang="en-US" sz="2400" dirty="0">
                <a:solidFill>
                  <a:srgbClr val="9BAAB9"/>
                </a:solidFill>
              </a:rPr>
              <a:t>).</a:t>
            </a:r>
          </a:p>
        </p:txBody>
      </p:sp>
      <p:grpSp>
        <p:nvGrpSpPr>
          <p:cNvPr id="5" name="Group 4">
            <a:extLst>
              <a:ext uri="{FF2B5EF4-FFF2-40B4-BE49-F238E27FC236}">
                <a16:creationId xmlns:a16="http://schemas.microsoft.com/office/drawing/2014/main" id="{2F8CDDE1-2BA7-717F-2E9A-E5283268F106}"/>
              </a:ext>
            </a:extLst>
          </p:cNvPr>
          <p:cNvGrpSpPr/>
          <p:nvPr/>
        </p:nvGrpSpPr>
        <p:grpSpPr>
          <a:xfrm>
            <a:off x="396791" y="2236247"/>
            <a:ext cx="5373609" cy="3685033"/>
            <a:chOff x="0" y="4101823"/>
            <a:chExt cx="6117907" cy="3635463"/>
          </a:xfrm>
        </p:grpSpPr>
        <p:sp>
          <p:nvSpPr>
            <p:cNvPr id="6" name="Rectangle 5">
              <a:extLst>
                <a:ext uri="{FF2B5EF4-FFF2-40B4-BE49-F238E27FC236}">
                  <a16:creationId xmlns:a16="http://schemas.microsoft.com/office/drawing/2014/main" id="{EBB2BEB8-807E-8136-6EC2-3D98F58F1DF9}"/>
                </a:ext>
              </a:extLst>
            </p:cNvPr>
            <p:cNvSpPr/>
            <p:nvPr/>
          </p:nvSpPr>
          <p:spPr>
            <a:xfrm>
              <a:off x="0" y="4101824"/>
              <a:ext cx="6117907" cy="3635462"/>
            </a:xfrm>
            <a:prstGeom prst="rect">
              <a:avLst/>
            </a:prstGeom>
            <a:solidFill>
              <a:sysClr val="window" lastClr="FFFFFF">
                <a:alpha val="90000"/>
                <a:hueOff val="0"/>
                <a:satOff val="0"/>
                <a:lumOff val="0"/>
                <a:alphaOff val="0"/>
              </a:sysClr>
            </a:solidFill>
            <a:ln w="12700" cap="flat" cmpd="sng" algn="ctr">
              <a:solidFill>
                <a:srgbClr val="84ACB6">
                  <a:hueOff val="0"/>
                  <a:satOff val="0"/>
                  <a:lumOff val="0"/>
                  <a:alphaOff val="0"/>
                </a:srgbClr>
              </a:solidFill>
              <a:prstDash val="solid"/>
            </a:ln>
            <a:effectLst/>
          </p:spPr>
        </p:sp>
        <p:sp>
          <p:nvSpPr>
            <p:cNvPr id="7" name="Rectangle 6">
              <a:extLst>
                <a:ext uri="{FF2B5EF4-FFF2-40B4-BE49-F238E27FC236}">
                  <a16:creationId xmlns:a16="http://schemas.microsoft.com/office/drawing/2014/main" id="{21EE311C-4FF9-2690-F7B5-F225F9543963}"/>
                </a:ext>
              </a:extLst>
            </p:cNvPr>
            <p:cNvSpPr/>
            <p:nvPr/>
          </p:nvSpPr>
          <p:spPr>
            <a:xfrm>
              <a:off x="0" y="4101823"/>
              <a:ext cx="6117907" cy="3635463"/>
            </a:xfrm>
            <a:prstGeom prst="rect">
              <a:avLst/>
            </a:prstGeom>
            <a:noFill/>
            <a:ln>
              <a:noFill/>
            </a:ln>
            <a:effectLst/>
          </p:spPr>
          <p:txBody>
            <a:bodyPr spcFirstLastPara="0" vert="horz" wrap="square" lIns="474818" tIns="604012" rIns="474818" bIns="206248" numCol="1" spcCol="1270" anchor="t" anchorCtr="0">
              <a:noAutofit/>
            </a:bodyPr>
            <a:lstStyle/>
            <a:p>
              <a:pPr marL="285750" marR="0" lvl="1" indent="-285750" algn="l" defTabSz="1289050" eaLnBrk="1" fontAlgn="auto" latinLnBrk="0" hangingPunct="1">
                <a:lnSpc>
                  <a:spcPct val="90000"/>
                </a:lnSpc>
                <a:spcBef>
                  <a:spcPct val="0"/>
                </a:spcBef>
                <a:spcAft>
                  <a:spcPct val="15000"/>
                </a:spcAft>
                <a:buClrTx/>
                <a:buSzTx/>
                <a:buFontTx/>
                <a:buChar char="••"/>
                <a:tabLst/>
                <a:defRPr/>
              </a:pPr>
              <a:r>
                <a:rPr kumimoji="0" lang="en-US" sz="2900" b="0" i="0" u="none" strike="noStrike" kern="1200" cap="none" spc="0" normalizeH="0" baseline="0" noProof="0" dirty="0">
                  <a:ln>
                    <a:noFill/>
                  </a:ln>
                  <a:solidFill>
                    <a:sysClr val="windowText" lastClr="000000">
                      <a:hueOff val="0"/>
                      <a:satOff val="0"/>
                      <a:lumOff val="0"/>
                      <a:alphaOff val="0"/>
                    </a:sysClr>
                  </a:solidFill>
                  <a:effectLst/>
                  <a:uLnTx/>
                  <a:uFillTx/>
                  <a:latin typeface="Calibri" panose="020F0502020204030204"/>
                  <a:ea typeface="+mn-ea"/>
                  <a:cs typeface="+mn-cs"/>
                </a:rPr>
                <a:t>Scope of incident</a:t>
              </a:r>
            </a:p>
            <a:p>
              <a:pPr marL="285750" marR="0" lvl="1" indent="-285750" algn="l" defTabSz="1289050" eaLnBrk="1" fontAlgn="auto" latinLnBrk="0" hangingPunct="1">
                <a:lnSpc>
                  <a:spcPct val="90000"/>
                </a:lnSpc>
                <a:spcBef>
                  <a:spcPct val="0"/>
                </a:spcBef>
                <a:spcAft>
                  <a:spcPct val="15000"/>
                </a:spcAft>
                <a:buClrTx/>
                <a:buSzTx/>
                <a:buFontTx/>
                <a:buChar char="••"/>
                <a:tabLst/>
                <a:defRPr/>
              </a:pPr>
              <a:r>
                <a:rPr kumimoji="0" lang="en-US" sz="2900" b="0" i="0" u="none" strike="noStrike" kern="1200" cap="none" spc="0" normalizeH="0" baseline="0" noProof="0" dirty="0">
                  <a:ln>
                    <a:noFill/>
                  </a:ln>
                  <a:solidFill>
                    <a:sysClr val="windowText" lastClr="000000">
                      <a:hueOff val="0"/>
                      <a:satOff val="0"/>
                      <a:lumOff val="0"/>
                      <a:alphaOff val="0"/>
                    </a:sysClr>
                  </a:solidFill>
                  <a:effectLst/>
                  <a:uLnTx/>
                  <a:uFillTx/>
                  <a:latin typeface="Calibri" panose="020F0502020204030204"/>
                  <a:ea typeface="+mn-ea"/>
                  <a:cs typeface="+mn-cs"/>
                </a:rPr>
                <a:t>Impact or likely impact on the facility</a:t>
              </a:r>
            </a:p>
            <a:p>
              <a:pPr marL="285750" marR="0" lvl="1" indent="-285750" algn="l" defTabSz="1289050" eaLnBrk="1" fontAlgn="auto" latinLnBrk="0" hangingPunct="1">
                <a:lnSpc>
                  <a:spcPct val="90000"/>
                </a:lnSpc>
                <a:spcBef>
                  <a:spcPct val="0"/>
                </a:spcBef>
                <a:spcAft>
                  <a:spcPct val="15000"/>
                </a:spcAft>
                <a:buClrTx/>
                <a:buSzTx/>
                <a:buFontTx/>
                <a:buChar char="••"/>
                <a:tabLst/>
                <a:defRPr/>
              </a:pPr>
              <a:r>
                <a:rPr kumimoji="0" lang="en-US" sz="2900" b="0" i="0" u="none" strike="noStrike" kern="1200" cap="none" spc="0" normalizeH="0" baseline="0" noProof="0" dirty="0">
                  <a:ln>
                    <a:noFill/>
                  </a:ln>
                  <a:solidFill>
                    <a:sysClr val="windowText" lastClr="000000">
                      <a:hueOff val="0"/>
                      <a:satOff val="0"/>
                      <a:lumOff val="0"/>
                      <a:alphaOff val="0"/>
                    </a:sysClr>
                  </a:solidFill>
                  <a:effectLst/>
                  <a:uLnTx/>
                  <a:uFillTx/>
                  <a:latin typeface="Calibri" panose="020F0502020204030204"/>
                  <a:ea typeface="+mn-ea"/>
                  <a:cs typeface="+mn-cs"/>
                </a:rPr>
                <a:t>Impact on normal operations</a:t>
              </a:r>
            </a:p>
          </p:txBody>
        </p:sp>
      </p:grpSp>
      <p:grpSp>
        <p:nvGrpSpPr>
          <p:cNvPr id="8" name="Group 7">
            <a:extLst>
              <a:ext uri="{FF2B5EF4-FFF2-40B4-BE49-F238E27FC236}">
                <a16:creationId xmlns:a16="http://schemas.microsoft.com/office/drawing/2014/main" id="{C089487B-540C-184D-2196-D2710FD4B3FF}"/>
              </a:ext>
            </a:extLst>
          </p:cNvPr>
          <p:cNvGrpSpPr/>
          <p:nvPr/>
        </p:nvGrpSpPr>
        <p:grpSpPr>
          <a:xfrm>
            <a:off x="6359494" y="2237350"/>
            <a:ext cx="5373608" cy="3694827"/>
            <a:chOff x="0" y="502634"/>
            <a:chExt cx="6117907" cy="4206598"/>
          </a:xfrm>
        </p:grpSpPr>
        <p:sp>
          <p:nvSpPr>
            <p:cNvPr id="9" name="Rectangle 8">
              <a:extLst>
                <a:ext uri="{FF2B5EF4-FFF2-40B4-BE49-F238E27FC236}">
                  <a16:creationId xmlns:a16="http://schemas.microsoft.com/office/drawing/2014/main" id="{418FCD17-F39B-DB6A-61AC-D1D65A8C934E}"/>
                </a:ext>
              </a:extLst>
            </p:cNvPr>
            <p:cNvSpPr/>
            <p:nvPr/>
          </p:nvSpPr>
          <p:spPr>
            <a:xfrm>
              <a:off x="0" y="502634"/>
              <a:ext cx="6117907" cy="4195447"/>
            </a:xfrm>
            <a:prstGeom prst="rect">
              <a:avLst/>
            </a:prstGeom>
            <a:solidFill>
              <a:sysClr val="window" lastClr="FFFFFF">
                <a:alpha val="90000"/>
                <a:hueOff val="0"/>
                <a:satOff val="0"/>
                <a:lumOff val="0"/>
                <a:alphaOff val="0"/>
              </a:sysClr>
            </a:solidFill>
            <a:ln w="12700" cap="flat" cmpd="sng" algn="ctr">
              <a:solidFill>
                <a:srgbClr val="84ACB6">
                  <a:hueOff val="0"/>
                  <a:satOff val="0"/>
                  <a:lumOff val="0"/>
                  <a:alphaOff val="0"/>
                </a:srgbClr>
              </a:solidFill>
              <a:prstDash val="solid"/>
            </a:ln>
            <a:effectLst/>
          </p:spPr>
        </p:sp>
        <p:sp>
          <p:nvSpPr>
            <p:cNvPr id="10" name="Rectangle 9">
              <a:extLst>
                <a:ext uri="{FF2B5EF4-FFF2-40B4-BE49-F238E27FC236}">
                  <a16:creationId xmlns:a16="http://schemas.microsoft.com/office/drawing/2014/main" id="{942B0D2F-1914-BB2B-B185-E68911002748}"/>
                </a:ext>
              </a:extLst>
            </p:cNvPr>
            <p:cNvSpPr/>
            <p:nvPr/>
          </p:nvSpPr>
          <p:spPr>
            <a:xfrm>
              <a:off x="0" y="513785"/>
              <a:ext cx="6117907" cy="4195447"/>
            </a:xfrm>
            <a:prstGeom prst="rect">
              <a:avLst/>
            </a:prstGeom>
            <a:noFill/>
            <a:ln>
              <a:noFill/>
            </a:ln>
            <a:effectLst/>
          </p:spPr>
          <p:txBody>
            <a:bodyPr spcFirstLastPara="0" vert="horz" wrap="square" lIns="474818" tIns="604012" rIns="474818" bIns="206248" numCol="1" spcCol="1270" anchor="t" anchorCtr="0">
              <a:noAutofit/>
            </a:bodyPr>
            <a:lstStyle/>
            <a:p>
              <a:pPr marL="285750" marR="0" lvl="1" indent="-285750" algn="l" defTabSz="1289050" eaLnBrk="1" fontAlgn="auto" latinLnBrk="0" hangingPunct="1">
                <a:lnSpc>
                  <a:spcPct val="90000"/>
                </a:lnSpc>
                <a:spcBef>
                  <a:spcPct val="0"/>
                </a:spcBef>
                <a:spcAft>
                  <a:spcPct val="15000"/>
                </a:spcAft>
                <a:buClrTx/>
                <a:buSzTx/>
                <a:buFontTx/>
                <a:buChar char="••"/>
                <a:tabLst/>
                <a:defRPr/>
              </a:pPr>
              <a:r>
                <a:rPr kumimoji="0" lang="en-US" sz="2900" b="0" i="0" u="none" strike="noStrike" kern="1200" cap="none" spc="0" normalizeH="0" baseline="0" noProof="0" dirty="0">
                  <a:ln>
                    <a:noFill/>
                  </a:ln>
                  <a:solidFill>
                    <a:sysClr val="windowText" lastClr="000000">
                      <a:hueOff val="0"/>
                      <a:satOff val="0"/>
                      <a:lumOff val="0"/>
                      <a:alphaOff val="0"/>
                    </a:sysClr>
                  </a:solidFill>
                  <a:effectLst/>
                  <a:uLnTx/>
                  <a:uFillTx/>
                  <a:latin typeface="Calibri" panose="020F0502020204030204"/>
                  <a:ea typeface="+mn-ea"/>
                  <a:cs typeface="+mn-cs"/>
                </a:rPr>
                <a:t>Activate emergency response or maintain normal operations</a:t>
              </a:r>
            </a:p>
            <a:p>
              <a:pPr marL="285750" marR="0" lvl="1" indent="-285750" algn="l" defTabSz="1289050" eaLnBrk="1" fontAlgn="auto" latinLnBrk="0" hangingPunct="1">
                <a:lnSpc>
                  <a:spcPct val="90000"/>
                </a:lnSpc>
                <a:spcBef>
                  <a:spcPct val="0"/>
                </a:spcBef>
                <a:spcAft>
                  <a:spcPct val="15000"/>
                </a:spcAft>
                <a:buClrTx/>
                <a:buSzTx/>
                <a:buFontTx/>
                <a:buChar char="••"/>
                <a:tabLst/>
                <a:defRPr/>
              </a:pPr>
              <a:r>
                <a:rPr kumimoji="0" lang="en-US" sz="2900" b="0" i="0" u="none" strike="noStrike" kern="1200" cap="none" spc="0" normalizeH="0" baseline="0" noProof="0" dirty="0">
                  <a:ln>
                    <a:noFill/>
                  </a:ln>
                  <a:solidFill>
                    <a:sysClr val="windowText" lastClr="000000">
                      <a:hueOff val="0"/>
                      <a:satOff val="0"/>
                      <a:lumOff val="0"/>
                      <a:alphaOff val="0"/>
                    </a:sysClr>
                  </a:solidFill>
                  <a:effectLst/>
                  <a:uLnTx/>
                  <a:uFillTx/>
                  <a:latin typeface="Calibri" panose="020F0502020204030204"/>
                  <a:ea typeface="+mn-ea"/>
                  <a:cs typeface="+mn-cs"/>
                </a:rPr>
                <a:t>Partial or complete activation</a:t>
              </a:r>
            </a:p>
            <a:p>
              <a:pPr marL="285750" marR="0" lvl="1" indent="-285750" algn="l" defTabSz="1289050" eaLnBrk="1" fontAlgn="auto" latinLnBrk="0" hangingPunct="1">
                <a:lnSpc>
                  <a:spcPct val="90000"/>
                </a:lnSpc>
                <a:spcBef>
                  <a:spcPct val="0"/>
                </a:spcBef>
                <a:spcAft>
                  <a:spcPct val="15000"/>
                </a:spcAft>
                <a:buClrTx/>
                <a:buSzTx/>
                <a:buFontTx/>
                <a:buChar char="••"/>
                <a:tabLst/>
                <a:defRPr/>
              </a:pPr>
              <a:r>
                <a:rPr kumimoji="0" lang="en-US" sz="2900" b="0" i="0" u="none" strike="noStrike" kern="1200" cap="none" spc="0" normalizeH="0" baseline="0" noProof="0" dirty="0">
                  <a:ln>
                    <a:noFill/>
                  </a:ln>
                  <a:solidFill>
                    <a:sysClr val="windowText" lastClr="000000">
                      <a:hueOff val="0"/>
                      <a:satOff val="0"/>
                      <a:lumOff val="0"/>
                      <a:alphaOff val="0"/>
                    </a:sysClr>
                  </a:solidFill>
                  <a:effectLst/>
                  <a:uLnTx/>
                  <a:uFillTx/>
                  <a:latin typeface="Calibri" panose="020F0502020204030204"/>
                  <a:ea typeface="+mn-ea"/>
                  <a:cs typeface="+mn-cs"/>
                </a:rPr>
                <a:t>Alter business operations as needed</a:t>
              </a:r>
            </a:p>
          </p:txBody>
        </p:sp>
      </p:grpSp>
      <p:sp>
        <p:nvSpPr>
          <p:cNvPr id="11" name="Rounded Rectangle 17">
            <a:extLst>
              <a:ext uri="{FF2B5EF4-FFF2-40B4-BE49-F238E27FC236}">
                <a16:creationId xmlns:a16="http://schemas.microsoft.com/office/drawing/2014/main" id="{5B04FE18-82C4-2065-4D50-6ECFD181E133}"/>
              </a:ext>
            </a:extLst>
          </p:cNvPr>
          <p:cNvSpPr/>
          <p:nvPr/>
        </p:nvSpPr>
        <p:spPr>
          <a:xfrm>
            <a:off x="7240859" y="1906117"/>
            <a:ext cx="3610878" cy="682054"/>
          </a:xfrm>
          <a:prstGeom prst="roundRect">
            <a:avLst/>
          </a:prstGeom>
          <a:solidFill>
            <a:srgbClr val="186EFF"/>
          </a:solidFill>
          <a:ln>
            <a:solidFill>
              <a:srgbClr val="0A5EC0"/>
            </a:solidFill>
          </a:ln>
          <a:effectLst/>
          <a:scene3d>
            <a:camera prst="orthographicFront"/>
            <a:lightRig rig="flat" dir="t"/>
          </a:scene3d>
          <a:sp3d prstMaterial="dkEdge">
            <a:bevelT w="8200" h="38100"/>
          </a:sp3d>
        </p:spPr>
        <p:txBody>
          <a:bodyPr/>
          <a:lstStyle/>
          <a:p>
            <a:pPr algn="ctr"/>
            <a:r>
              <a:rPr lang="en-US" sz="3200" b="1" dirty="0">
                <a:solidFill>
                  <a:schemeClr val="bg1"/>
                </a:solidFill>
              </a:rPr>
              <a:t>Activations:</a:t>
            </a:r>
          </a:p>
        </p:txBody>
      </p:sp>
      <p:sp>
        <p:nvSpPr>
          <p:cNvPr id="12" name="Rounded Rectangle 23">
            <a:extLst>
              <a:ext uri="{FF2B5EF4-FFF2-40B4-BE49-F238E27FC236}">
                <a16:creationId xmlns:a16="http://schemas.microsoft.com/office/drawing/2014/main" id="{8ADD0150-4E61-8842-2F64-52B86CE28B0D}"/>
              </a:ext>
            </a:extLst>
          </p:cNvPr>
          <p:cNvSpPr/>
          <p:nvPr/>
        </p:nvSpPr>
        <p:spPr>
          <a:xfrm>
            <a:off x="1283282" y="1906117"/>
            <a:ext cx="3610878" cy="682054"/>
          </a:xfrm>
          <a:prstGeom prst="roundRect">
            <a:avLst/>
          </a:prstGeom>
          <a:solidFill>
            <a:srgbClr val="186EFF"/>
          </a:solidFill>
          <a:ln>
            <a:noFill/>
          </a:ln>
          <a:effectLst/>
          <a:scene3d>
            <a:camera prst="orthographicFront"/>
            <a:lightRig rig="flat" dir="t"/>
          </a:scene3d>
          <a:sp3d prstMaterial="dkEdge">
            <a:bevelT w="8200" h="38100"/>
          </a:sp3d>
        </p:spPr>
        <p:txBody>
          <a:bodyPr/>
          <a:lstStyle/>
          <a:p>
            <a:pPr algn="ctr"/>
            <a:r>
              <a:rPr lang="en-US" sz="3200" b="1" dirty="0">
                <a:solidFill>
                  <a:schemeClr val="bg1"/>
                </a:solidFill>
              </a:rPr>
              <a:t>Considerations:</a:t>
            </a:r>
          </a:p>
        </p:txBody>
      </p:sp>
    </p:spTree>
    <p:extLst>
      <p:ext uri="{BB962C8B-B14F-4D97-AF65-F5344CB8AC3E}">
        <p14:creationId xmlns:p14="http://schemas.microsoft.com/office/powerpoint/2010/main" val="2002968079"/>
      </p:ext>
    </p:extLst>
  </p:cSld>
  <p:clrMapOvr>
    <a:masterClrMapping/>
  </p:clrMapOvr>
  <p:transition spd="slow">
    <p:wipe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F57CE-3A2D-18DA-E631-F70C828C3CAD}"/>
              </a:ext>
            </a:extLst>
          </p:cNvPr>
          <p:cNvSpPr>
            <a:spLocks noGrp="1"/>
          </p:cNvSpPr>
          <p:nvPr>
            <p:ph type="title"/>
          </p:nvPr>
        </p:nvSpPr>
        <p:spPr/>
        <p:txBody>
          <a:bodyPr/>
          <a:lstStyle/>
          <a:p>
            <a:r>
              <a:rPr lang="en-US" dirty="0"/>
              <a:t>Step 3: Activation/Mobilization</a:t>
            </a:r>
          </a:p>
        </p:txBody>
      </p:sp>
      <p:sp>
        <p:nvSpPr>
          <p:cNvPr id="4" name="TextBox 3">
            <a:extLst>
              <a:ext uri="{FF2B5EF4-FFF2-40B4-BE49-F238E27FC236}">
                <a16:creationId xmlns:a16="http://schemas.microsoft.com/office/drawing/2014/main" id="{07895C6C-C2EE-9809-0407-83DA2D1F97B4}"/>
              </a:ext>
            </a:extLst>
          </p:cNvPr>
          <p:cNvSpPr txBox="1"/>
          <p:nvPr/>
        </p:nvSpPr>
        <p:spPr>
          <a:xfrm>
            <a:off x="363564" y="1207009"/>
            <a:ext cx="11477276" cy="646331"/>
          </a:xfrm>
          <a:prstGeom prst="rect">
            <a:avLst/>
          </a:prstGeom>
          <a:noFill/>
        </p:spPr>
        <p:txBody>
          <a:bodyPr wrap="square" rtlCol="0">
            <a:spAutoFit/>
          </a:bodyPr>
          <a:lstStyle/>
          <a:p>
            <a:pPr algn="ctr"/>
            <a:r>
              <a:rPr lang="en-US" sz="3600" dirty="0">
                <a:solidFill>
                  <a:srgbClr val="186EFF"/>
                </a:solidFill>
              </a:rPr>
              <a:t>Activation Levels</a:t>
            </a:r>
          </a:p>
        </p:txBody>
      </p:sp>
      <p:graphicFrame>
        <p:nvGraphicFramePr>
          <p:cNvPr id="5" name="Table 4">
            <a:extLst>
              <a:ext uri="{FF2B5EF4-FFF2-40B4-BE49-F238E27FC236}">
                <a16:creationId xmlns:a16="http://schemas.microsoft.com/office/drawing/2014/main" id="{DEC560D1-FBCF-18DE-3E2E-0ACBC251764F}"/>
              </a:ext>
            </a:extLst>
          </p:cNvPr>
          <p:cNvGraphicFramePr>
            <a:graphicFrameLocks noGrp="1"/>
          </p:cNvGraphicFramePr>
          <p:nvPr>
            <p:extLst>
              <p:ext uri="{D42A27DB-BD31-4B8C-83A1-F6EECF244321}">
                <p14:modId xmlns:p14="http://schemas.microsoft.com/office/powerpoint/2010/main" val="2386253533"/>
              </p:ext>
            </p:extLst>
          </p:nvPr>
        </p:nvGraphicFramePr>
        <p:xfrm>
          <a:off x="352134" y="1810421"/>
          <a:ext cx="11487731" cy="4423111"/>
        </p:xfrm>
        <a:graphic>
          <a:graphicData uri="http://schemas.openxmlformats.org/drawingml/2006/table">
            <a:tbl>
              <a:tblPr firstRow="1" bandRow="1">
                <a:tableStyleId>{5C22544A-7EE6-4342-B048-85BDC9FD1C3A}</a:tableStyleId>
              </a:tblPr>
              <a:tblGrid>
                <a:gridCol w="1762013">
                  <a:extLst>
                    <a:ext uri="{9D8B030D-6E8A-4147-A177-3AD203B41FA5}">
                      <a16:colId xmlns:a16="http://schemas.microsoft.com/office/drawing/2014/main" val="20000"/>
                    </a:ext>
                  </a:extLst>
                </a:gridCol>
                <a:gridCol w="2712622">
                  <a:extLst>
                    <a:ext uri="{9D8B030D-6E8A-4147-A177-3AD203B41FA5}">
                      <a16:colId xmlns:a16="http://schemas.microsoft.com/office/drawing/2014/main" val="20001"/>
                    </a:ext>
                  </a:extLst>
                </a:gridCol>
                <a:gridCol w="7013096">
                  <a:extLst>
                    <a:ext uri="{9D8B030D-6E8A-4147-A177-3AD203B41FA5}">
                      <a16:colId xmlns:a16="http://schemas.microsoft.com/office/drawing/2014/main" val="20002"/>
                    </a:ext>
                  </a:extLst>
                </a:gridCol>
              </a:tblGrid>
              <a:tr h="545160">
                <a:tc>
                  <a:txBody>
                    <a:bodyPr/>
                    <a:lstStyle/>
                    <a:p>
                      <a:pPr algn="ctr"/>
                      <a:r>
                        <a:rPr lang="en-US" sz="2800" dirty="0"/>
                        <a:t>LEVEL</a:t>
                      </a:r>
                    </a:p>
                  </a:txBody>
                  <a:tcPr marL="83649" marR="83649" marT="41825" marB="41825" anchor="b">
                    <a:solidFill>
                      <a:srgbClr val="186EFF"/>
                    </a:solidFill>
                  </a:tcPr>
                </a:tc>
                <a:tc>
                  <a:txBody>
                    <a:bodyPr/>
                    <a:lstStyle/>
                    <a:p>
                      <a:pPr algn="ctr"/>
                      <a:r>
                        <a:rPr lang="en-US" sz="2800" dirty="0"/>
                        <a:t>ACTIVATION</a:t>
                      </a:r>
                    </a:p>
                  </a:txBody>
                  <a:tcPr marL="83649" marR="83649" marT="41825" marB="41825" anchor="b">
                    <a:solidFill>
                      <a:srgbClr val="186EFF"/>
                    </a:solidFill>
                  </a:tcPr>
                </a:tc>
                <a:tc>
                  <a:txBody>
                    <a:bodyPr/>
                    <a:lstStyle/>
                    <a:p>
                      <a:pPr algn="ctr"/>
                      <a:r>
                        <a:rPr lang="en-US" sz="2800" dirty="0"/>
                        <a:t>RESPONSE</a:t>
                      </a:r>
                    </a:p>
                  </a:txBody>
                  <a:tcPr marL="83649" marR="83649" marT="41825" marB="41825" anchor="b">
                    <a:solidFill>
                      <a:srgbClr val="186EFF"/>
                    </a:solidFill>
                  </a:tcPr>
                </a:tc>
                <a:extLst>
                  <a:ext uri="{0D108BD9-81ED-4DB2-BD59-A6C34878D82A}">
                    <a16:rowId xmlns:a16="http://schemas.microsoft.com/office/drawing/2014/main" val="10000"/>
                  </a:ext>
                </a:extLst>
              </a:tr>
              <a:tr h="1384595">
                <a:tc>
                  <a:txBody>
                    <a:bodyPr/>
                    <a:lstStyle/>
                    <a:p>
                      <a:pPr marL="0" indent="0" algn="ctr" defTabSz="1306220" rtl="0" eaLnBrk="1" latinLnBrk="0" hangingPunct="1">
                        <a:buFontTx/>
                        <a:buNone/>
                      </a:pPr>
                      <a:r>
                        <a:rPr lang="en-US" sz="2400" b="1" kern="1200" dirty="0">
                          <a:solidFill>
                            <a:srgbClr val="186EFF"/>
                          </a:solidFill>
                          <a:latin typeface="Arial" panose="020B0604020202020204" pitchFamily="34" charset="0"/>
                          <a:ea typeface="+mn-ea"/>
                          <a:cs typeface="Arial" panose="020B0604020202020204" pitchFamily="34" charset="0"/>
                        </a:rPr>
                        <a:t>Alert</a:t>
                      </a:r>
                    </a:p>
                  </a:txBody>
                  <a:tcPr marL="83649" marR="83649" marT="41825" marB="41825" anchor="ctr"/>
                </a:tc>
                <a:tc>
                  <a:txBody>
                    <a:bodyPr/>
                    <a:lstStyle/>
                    <a:p>
                      <a:pPr marL="0" indent="0" algn="ctr" defTabSz="1306220" rtl="0" eaLnBrk="1" latinLnBrk="0" hangingPunct="1">
                        <a:buFontTx/>
                        <a:buNone/>
                      </a:pPr>
                      <a:r>
                        <a:rPr lang="en-US" sz="2400" kern="1200" dirty="0">
                          <a:solidFill>
                            <a:srgbClr val="186EFF"/>
                          </a:solidFill>
                          <a:latin typeface="Arial" panose="020B0604020202020204" pitchFamily="34" charset="0"/>
                          <a:ea typeface="+mn-ea"/>
                          <a:cs typeface="Arial" panose="020B0604020202020204" pitchFamily="34" charset="0"/>
                        </a:rPr>
                        <a:t>Standby</a:t>
                      </a:r>
                    </a:p>
                  </a:txBody>
                  <a:tcPr marL="83649" marR="83649" marT="41825" marB="41825" anchor="ctr"/>
                </a:tc>
                <a:tc>
                  <a:txBody>
                    <a:bodyPr/>
                    <a:lstStyle/>
                    <a:p>
                      <a:pPr marL="0" indent="0" algn="l" defTabSz="1306220" rtl="0" eaLnBrk="1" latinLnBrk="0" hangingPunct="1">
                        <a:buFontTx/>
                        <a:buNone/>
                      </a:pPr>
                      <a:r>
                        <a:rPr lang="en-US" sz="2400" kern="1200" dirty="0">
                          <a:solidFill>
                            <a:srgbClr val="186EFF"/>
                          </a:solidFill>
                          <a:latin typeface="Arial" panose="020B0604020202020204" pitchFamily="34" charset="0"/>
                          <a:ea typeface="+mn-ea"/>
                          <a:cs typeface="Arial" panose="020B0604020202020204" pitchFamily="34" charset="0"/>
                        </a:rPr>
                        <a:t>Used to notify the IMT members and applicable leaders that an</a:t>
                      </a:r>
                      <a:r>
                        <a:rPr lang="en-US" sz="2400" kern="1200" baseline="0" dirty="0">
                          <a:solidFill>
                            <a:srgbClr val="186EFF"/>
                          </a:solidFill>
                          <a:latin typeface="Arial" panose="020B0604020202020204" pitchFamily="34" charset="0"/>
                          <a:ea typeface="+mn-ea"/>
                          <a:cs typeface="Arial" panose="020B0604020202020204" pitchFamily="34" charset="0"/>
                        </a:rPr>
                        <a:t> </a:t>
                      </a:r>
                      <a:r>
                        <a:rPr lang="en-US" sz="2400" kern="1200" dirty="0">
                          <a:solidFill>
                            <a:srgbClr val="186EFF"/>
                          </a:solidFill>
                          <a:latin typeface="Arial" panose="020B0604020202020204" pitchFamily="34" charset="0"/>
                          <a:ea typeface="+mn-ea"/>
                          <a:cs typeface="Arial" panose="020B0604020202020204" pitchFamily="34" charset="0"/>
                        </a:rPr>
                        <a:t>event is occurring or has occurred, response may be needed.</a:t>
                      </a:r>
                    </a:p>
                  </a:txBody>
                  <a:tcPr marL="83649" marR="83649" marT="41825" marB="41825" anchor="ctr"/>
                </a:tc>
                <a:extLst>
                  <a:ext uri="{0D108BD9-81ED-4DB2-BD59-A6C34878D82A}">
                    <a16:rowId xmlns:a16="http://schemas.microsoft.com/office/drawing/2014/main" val="10001"/>
                  </a:ext>
                </a:extLst>
              </a:tr>
              <a:tr h="1485012">
                <a:tc>
                  <a:txBody>
                    <a:bodyPr/>
                    <a:lstStyle/>
                    <a:p>
                      <a:pPr marL="0" indent="0" algn="ctr" defTabSz="1306220" rtl="0" eaLnBrk="1" latinLnBrk="0" hangingPunct="1">
                        <a:buFontTx/>
                        <a:buNone/>
                      </a:pPr>
                      <a:r>
                        <a:rPr lang="en-US" sz="2400" b="1" kern="1200" dirty="0">
                          <a:solidFill>
                            <a:srgbClr val="186EFF"/>
                          </a:solidFill>
                          <a:latin typeface="Arial" panose="020B0604020202020204" pitchFamily="34" charset="0"/>
                          <a:ea typeface="+mn-ea"/>
                          <a:cs typeface="Arial" panose="020B0604020202020204" pitchFamily="34" charset="0"/>
                        </a:rPr>
                        <a:t>Partial</a:t>
                      </a:r>
                    </a:p>
                    <a:p>
                      <a:pPr marL="0" lvl="0" indent="0" algn="ctr">
                        <a:buFontTx/>
                        <a:buNone/>
                      </a:pPr>
                      <a:r>
                        <a:rPr lang="en-US" sz="2400" b="1" kern="1200" dirty="0">
                          <a:solidFill>
                            <a:srgbClr val="186EFF"/>
                          </a:solidFill>
                          <a:latin typeface="Arial" panose="020B0604020202020204" pitchFamily="34" charset="0"/>
                          <a:ea typeface="+mn-ea"/>
                          <a:cs typeface="Arial" panose="020B0604020202020204" pitchFamily="34" charset="0"/>
                        </a:rPr>
                        <a:t>Activation</a:t>
                      </a:r>
                    </a:p>
                  </a:txBody>
                  <a:tcPr marL="83649" marR="83649" marT="41825" marB="41825" anchor="ctr"/>
                </a:tc>
                <a:tc>
                  <a:txBody>
                    <a:bodyPr/>
                    <a:lstStyle/>
                    <a:p>
                      <a:pPr marL="0" indent="0" algn="ctr" rtl="0" eaLnBrk="1" latinLnBrk="0" hangingPunct="1">
                        <a:buFontTx/>
                        <a:buNone/>
                      </a:pPr>
                      <a:r>
                        <a:rPr lang="en-US" sz="2400" b="0" i="0" u="none" strike="noStrike" kern="1200" noProof="0" dirty="0">
                          <a:solidFill>
                            <a:srgbClr val="186EFF"/>
                          </a:solidFill>
                          <a:latin typeface="Arial" panose="020B0604020202020204" pitchFamily="34" charset="0"/>
                          <a:cs typeface="Arial" panose="020B0604020202020204" pitchFamily="34" charset="0"/>
                        </a:rPr>
                        <a:t>Analysis/Rapid Response</a:t>
                      </a:r>
                    </a:p>
                  </a:txBody>
                  <a:tcPr marL="83649" marR="83649" marT="41825" marB="41825" anchor="ctr"/>
                </a:tc>
                <a:tc>
                  <a:txBody>
                    <a:bodyPr/>
                    <a:lstStyle/>
                    <a:p>
                      <a:pPr lvl="0" algn="l">
                        <a:lnSpc>
                          <a:spcPct val="100000"/>
                        </a:lnSpc>
                        <a:spcBef>
                          <a:spcPts val="0"/>
                        </a:spcBef>
                        <a:spcAft>
                          <a:spcPts val="0"/>
                        </a:spcAft>
                        <a:buNone/>
                      </a:pPr>
                      <a:r>
                        <a:rPr lang="en-US" sz="2400" b="0" i="0" u="none" strike="noStrike" kern="1200" noProof="0" dirty="0">
                          <a:solidFill>
                            <a:srgbClr val="186EFF"/>
                          </a:solidFill>
                          <a:latin typeface="Arial" panose="020B0604020202020204" pitchFamily="34" charset="0"/>
                          <a:cs typeface="Arial" panose="020B0604020202020204" pitchFamily="34" charset="0"/>
                        </a:rPr>
                        <a:t>Utilize ICS structure (staff positions as needed) to analyze and provide coordinated/standardized</a:t>
                      </a:r>
                      <a:r>
                        <a:rPr lang="en-US" sz="2400" b="0" i="0" u="none" strike="noStrike" kern="1200" baseline="0" noProof="0" dirty="0">
                          <a:solidFill>
                            <a:srgbClr val="186EFF"/>
                          </a:solidFill>
                          <a:latin typeface="Arial" panose="020B0604020202020204" pitchFamily="34" charset="0"/>
                          <a:cs typeface="Arial" panose="020B0604020202020204" pitchFamily="34" charset="0"/>
                        </a:rPr>
                        <a:t> </a:t>
                      </a:r>
                      <a:r>
                        <a:rPr lang="en-US" sz="2400" b="0" i="0" u="none" strike="noStrike" kern="1200" noProof="0" dirty="0">
                          <a:solidFill>
                            <a:srgbClr val="186EFF"/>
                          </a:solidFill>
                          <a:latin typeface="Arial" panose="020B0604020202020204" pitchFamily="34" charset="0"/>
                          <a:cs typeface="Arial" panose="020B0604020202020204" pitchFamily="34" charset="0"/>
                        </a:rPr>
                        <a:t>guidance.</a:t>
                      </a:r>
                      <a:endParaRPr lang="en-US" sz="2400" kern="1200" dirty="0">
                        <a:solidFill>
                          <a:srgbClr val="186EFF"/>
                        </a:solidFill>
                        <a:latin typeface="Arial" panose="020B0604020202020204" pitchFamily="34" charset="0"/>
                        <a:ea typeface="+mn-ea"/>
                        <a:cs typeface="Arial" panose="020B0604020202020204" pitchFamily="34" charset="0"/>
                      </a:endParaRPr>
                    </a:p>
                  </a:txBody>
                  <a:tcPr marL="83649" marR="83649" marT="41825" marB="41825" anchor="ctr"/>
                </a:tc>
                <a:extLst>
                  <a:ext uri="{0D108BD9-81ED-4DB2-BD59-A6C34878D82A}">
                    <a16:rowId xmlns:a16="http://schemas.microsoft.com/office/drawing/2014/main" val="10002"/>
                  </a:ext>
                </a:extLst>
              </a:tr>
              <a:tr h="1008344">
                <a:tc>
                  <a:txBody>
                    <a:bodyPr/>
                    <a:lstStyle/>
                    <a:p>
                      <a:pPr marL="0" indent="0" algn="ctr" defTabSz="1306220" rtl="0" eaLnBrk="1" latinLnBrk="0" hangingPunct="1">
                        <a:buFontTx/>
                        <a:buNone/>
                      </a:pPr>
                      <a:r>
                        <a:rPr lang="en-US" sz="2400" b="1" kern="1200" dirty="0">
                          <a:solidFill>
                            <a:srgbClr val="186EFF"/>
                          </a:solidFill>
                          <a:latin typeface="Arial" panose="020B0604020202020204" pitchFamily="34" charset="0"/>
                          <a:ea typeface="+mn-ea"/>
                          <a:cs typeface="Arial" panose="020B0604020202020204" pitchFamily="34" charset="0"/>
                        </a:rPr>
                        <a:t>Full</a:t>
                      </a:r>
                    </a:p>
                    <a:p>
                      <a:pPr marL="0" lvl="0" indent="0" algn="ctr">
                        <a:buFontTx/>
                        <a:buNone/>
                      </a:pPr>
                      <a:r>
                        <a:rPr lang="en-US" sz="2400" b="1" kern="1200" dirty="0">
                          <a:solidFill>
                            <a:srgbClr val="186EFF"/>
                          </a:solidFill>
                          <a:latin typeface="Arial" panose="020B0604020202020204" pitchFamily="34" charset="0"/>
                          <a:ea typeface="+mn-ea"/>
                          <a:cs typeface="Arial" panose="020B0604020202020204" pitchFamily="34" charset="0"/>
                        </a:rPr>
                        <a:t>Activation</a:t>
                      </a:r>
                    </a:p>
                  </a:txBody>
                  <a:tcPr marL="83649" marR="83649" marT="41825" marB="41825" anchor="ctr"/>
                </a:tc>
                <a:tc>
                  <a:txBody>
                    <a:bodyPr/>
                    <a:lstStyle/>
                    <a:p>
                      <a:pPr marL="0" indent="0" algn="ctr" defTabSz="1306220" rtl="0" eaLnBrk="1" latinLnBrk="0" hangingPunct="1">
                        <a:buFontTx/>
                        <a:buNone/>
                      </a:pPr>
                      <a:r>
                        <a:rPr lang="en-US" sz="2400" kern="1200" dirty="0">
                          <a:solidFill>
                            <a:srgbClr val="186EFF"/>
                          </a:solidFill>
                          <a:latin typeface="Arial" panose="020B0604020202020204" pitchFamily="34" charset="0"/>
                          <a:ea typeface="+mn-ea"/>
                          <a:cs typeface="Arial" panose="020B0604020202020204" pitchFamily="34" charset="0"/>
                        </a:rPr>
                        <a:t>EOC &amp; IMT Activated</a:t>
                      </a:r>
                    </a:p>
                  </a:txBody>
                  <a:tcPr marL="83649" marR="83649" marT="41825" marB="41825" anchor="ctr"/>
                </a:tc>
                <a:tc>
                  <a:txBody>
                    <a:bodyPr/>
                    <a:lstStyle/>
                    <a:p>
                      <a:pPr marL="0" indent="0" algn="l" rtl="0" eaLnBrk="1" latinLnBrk="0" hangingPunct="1">
                        <a:buFontTx/>
                        <a:buNone/>
                      </a:pPr>
                      <a:r>
                        <a:rPr lang="en-US" sz="2400" kern="1200" dirty="0">
                          <a:solidFill>
                            <a:srgbClr val="186EFF"/>
                          </a:solidFill>
                          <a:latin typeface="Arial" panose="020B0604020202020204" pitchFamily="34" charset="0"/>
                          <a:ea typeface="+mn-ea"/>
                          <a:cs typeface="Arial" panose="020B0604020202020204" pitchFamily="34" charset="0"/>
                        </a:rPr>
                        <a:t>Mobilize IMT members as needed to respond to incident requirements/needs.</a:t>
                      </a:r>
                    </a:p>
                  </a:txBody>
                  <a:tcPr marL="83649" marR="83649" marT="41825" marB="41825"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453233300"/>
      </p:ext>
    </p:extLst>
  </p:cSld>
  <p:clrMapOvr>
    <a:masterClrMapping/>
  </p:clrMapOvr>
  <p:transition spd="slow">
    <p:wipe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50E1B-FFBB-B1A6-2E34-28058674FF9D}"/>
              </a:ext>
            </a:extLst>
          </p:cNvPr>
          <p:cNvSpPr>
            <a:spLocks noGrp="1"/>
          </p:cNvSpPr>
          <p:nvPr>
            <p:ph type="title"/>
          </p:nvPr>
        </p:nvSpPr>
        <p:spPr/>
        <p:txBody>
          <a:bodyPr/>
          <a:lstStyle/>
          <a:p>
            <a:r>
              <a:rPr lang="en-US" dirty="0"/>
              <a:t>Step 3: Activation/Mobilization </a:t>
            </a:r>
            <a:r>
              <a:rPr lang="en-US" i="1" dirty="0"/>
              <a:t>(cont.)</a:t>
            </a:r>
            <a:endParaRPr lang="en-US" dirty="0"/>
          </a:p>
        </p:txBody>
      </p:sp>
      <p:sp>
        <p:nvSpPr>
          <p:cNvPr id="3" name="Content Placeholder 2">
            <a:extLst>
              <a:ext uri="{FF2B5EF4-FFF2-40B4-BE49-F238E27FC236}">
                <a16:creationId xmlns:a16="http://schemas.microsoft.com/office/drawing/2014/main" id="{CD7197AD-52B9-4157-AC0D-B55FD16CFB3E}"/>
              </a:ext>
            </a:extLst>
          </p:cNvPr>
          <p:cNvSpPr>
            <a:spLocks noGrp="1"/>
          </p:cNvSpPr>
          <p:nvPr>
            <p:ph idx="1"/>
          </p:nvPr>
        </p:nvSpPr>
        <p:spPr/>
        <p:txBody>
          <a:bodyPr>
            <a:normAutofit lnSpcReduction="10000"/>
          </a:bodyPr>
          <a:lstStyle/>
          <a:p>
            <a:pPr marL="0" indent="0">
              <a:buNone/>
            </a:pPr>
            <a:r>
              <a:rPr lang="en-US" dirty="0"/>
              <a:t>Activating ICS positions:</a:t>
            </a:r>
          </a:p>
          <a:p>
            <a:pPr marL="463550"/>
            <a:r>
              <a:rPr lang="en-US" dirty="0"/>
              <a:t>The Incident Commander (IC) is the first leader to respond.</a:t>
            </a:r>
          </a:p>
          <a:p>
            <a:pPr marL="463550"/>
            <a:r>
              <a:rPr lang="en-US" dirty="0"/>
              <a:t>IC may be a site manager until an executive assumes command.</a:t>
            </a:r>
          </a:p>
          <a:p>
            <a:pPr marL="463550"/>
            <a:r>
              <a:rPr lang="en-US" dirty="0"/>
              <a:t>IC determines level of staffing according to the functional needs of the response.</a:t>
            </a:r>
          </a:p>
          <a:p>
            <a:pPr marL="463550"/>
            <a:r>
              <a:rPr lang="en-US" dirty="0"/>
              <a:t>Positions might be filled initially by on-duty mid-level staff until senior/more qualified personnel arrive.</a:t>
            </a:r>
          </a:p>
          <a:p>
            <a:pPr marL="463550"/>
            <a:r>
              <a:rPr lang="en-US" dirty="0"/>
              <a:t>Some individuals might function in multiple positions simultaneously throughout the entire response or until additional personnel become available.</a:t>
            </a:r>
          </a:p>
          <a:p>
            <a:pPr marL="0" indent="0">
              <a:buNone/>
            </a:pPr>
            <a:endParaRPr lang="en-US" dirty="0"/>
          </a:p>
        </p:txBody>
      </p:sp>
    </p:spTree>
    <p:extLst>
      <p:ext uri="{BB962C8B-B14F-4D97-AF65-F5344CB8AC3E}">
        <p14:creationId xmlns:p14="http://schemas.microsoft.com/office/powerpoint/2010/main" val="574498935"/>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EA9C6-480D-22AC-5486-019F17739919}"/>
              </a:ext>
            </a:extLst>
          </p:cNvPr>
          <p:cNvSpPr>
            <a:spLocks noGrp="1"/>
          </p:cNvSpPr>
          <p:nvPr>
            <p:ph type="title"/>
          </p:nvPr>
        </p:nvSpPr>
        <p:spPr/>
        <p:txBody>
          <a:bodyPr/>
          <a:lstStyle/>
          <a:p>
            <a:r>
              <a:rPr lang="en-US" dirty="0"/>
              <a:t>Our Framework</a:t>
            </a:r>
          </a:p>
        </p:txBody>
      </p:sp>
      <p:sp>
        <p:nvSpPr>
          <p:cNvPr id="4" name="Rounded Rectangle 3">
            <a:extLst>
              <a:ext uri="{FF2B5EF4-FFF2-40B4-BE49-F238E27FC236}">
                <a16:creationId xmlns:a16="http://schemas.microsoft.com/office/drawing/2014/main" id="{9E884DBB-01BD-07B7-6193-B0147BEE798C}"/>
              </a:ext>
            </a:extLst>
          </p:cNvPr>
          <p:cNvSpPr/>
          <p:nvPr/>
        </p:nvSpPr>
        <p:spPr>
          <a:xfrm>
            <a:off x="698859" y="2019495"/>
            <a:ext cx="4497722" cy="3507222"/>
          </a:xfrm>
          <a:prstGeom prst="roundRect">
            <a:avLst>
              <a:gd name="adj" fmla="val 11105"/>
            </a:avLst>
          </a:prstGeom>
          <a:solidFill>
            <a:srgbClr val="186E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b="1" dirty="0"/>
          </a:p>
          <a:p>
            <a:pPr algn="ctr"/>
            <a:endParaRPr lang="en-US" sz="1600" b="1" dirty="0"/>
          </a:p>
          <a:p>
            <a:pPr algn="ctr"/>
            <a:r>
              <a:rPr lang="en-US" sz="3200" b="1" dirty="0"/>
              <a:t>Structure</a:t>
            </a:r>
          </a:p>
          <a:p>
            <a:pPr algn="ctr"/>
            <a:r>
              <a:rPr lang="en-US" sz="2800" dirty="0"/>
              <a:t>National </a:t>
            </a:r>
          </a:p>
          <a:p>
            <a:pPr algn="ctr"/>
            <a:r>
              <a:rPr lang="en-US" sz="2800" dirty="0"/>
              <a:t>Incident Management System (NIMS)</a:t>
            </a:r>
          </a:p>
          <a:p>
            <a:pPr algn="ctr"/>
            <a:endParaRPr lang="en-US" sz="2800" dirty="0"/>
          </a:p>
        </p:txBody>
      </p:sp>
      <p:sp>
        <p:nvSpPr>
          <p:cNvPr id="5" name="Rounded Rectangle 4">
            <a:extLst>
              <a:ext uri="{FF2B5EF4-FFF2-40B4-BE49-F238E27FC236}">
                <a16:creationId xmlns:a16="http://schemas.microsoft.com/office/drawing/2014/main" id="{6C636093-7314-B482-F459-D50D456A2BB9}"/>
              </a:ext>
            </a:extLst>
          </p:cNvPr>
          <p:cNvSpPr/>
          <p:nvPr/>
        </p:nvSpPr>
        <p:spPr>
          <a:xfrm>
            <a:off x="6550588" y="2019495"/>
            <a:ext cx="4603173" cy="3507223"/>
          </a:xfrm>
          <a:prstGeom prst="roundRect">
            <a:avLst>
              <a:gd name="adj" fmla="val 11800"/>
            </a:avLst>
          </a:prstGeom>
          <a:solidFill>
            <a:srgbClr val="186E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b="1"/>
              <a:t>Process</a:t>
            </a:r>
          </a:p>
          <a:p>
            <a:pPr algn="ctr"/>
            <a:r>
              <a:rPr lang="en-US" sz="2800"/>
              <a:t>8 Steps to the </a:t>
            </a:r>
          </a:p>
          <a:p>
            <a:pPr algn="ctr"/>
            <a:r>
              <a:rPr lang="en-US" sz="2800"/>
              <a:t>Life Cycle of an Event</a:t>
            </a:r>
          </a:p>
        </p:txBody>
      </p:sp>
    </p:spTree>
    <p:extLst>
      <p:ext uri="{BB962C8B-B14F-4D97-AF65-F5344CB8AC3E}">
        <p14:creationId xmlns:p14="http://schemas.microsoft.com/office/powerpoint/2010/main" val="245097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D38C31-B260-586E-E303-87EC791B3D6C}"/>
              </a:ext>
            </a:extLst>
          </p:cNvPr>
          <p:cNvSpPr>
            <a:spLocks noGrp="1"/>
          </p:cNvSpPr>
          <p:nvPr>
            <p:ph type="title"/>
          </p:nvPr>
        </p:nvSpPr>
        <p:spPr/>
        <p:txBody>
          <a:bodyPr/>
          <a:lstStyle/>
          <a:p>
            <a:r>
              <a:rPr lang="en-US" dirty="0"/>
              <a:t>Step 4: Incident Operations</a:t>
            </a:r>
          </a:p>
        </p:txBody>
      </p:sp>
      <p:sp>
        <p:nvSpPr>
          <p:cNvPr id="3" name="Content Placeholder 2">
            <a:extLst>
              <a:ext uri="{FF2B5EF4-FFF2-40B4-BE49-F238E27FC236}">
                <a16:creationId xmlns:a16="http://schemas.microsoft.com/office/drawing/2014/main" id="{ED75133E-80EB-F186-EAAB-78E39AB2A312}"/>
              </a:ext>
            </a:extLst>
          </p:cNvPr>
          <p:cNvSpPr>
            <a:spLocks noGrp="1"/>
          </p:cNvSpPr>
          <p:nvPr>
            <p:ph idx="1"/>
          </p:nvPr>
        </p:nvSpPr>
        <p:spPr/>
        <p:txBody>
          <a:bodyPr/>
          <a:lstStyle/>
          <a:p>
            <a:r>
              <a:rPr lang="en-US" dirty="0" err="1"/>
              <a:t>IMT</a:t>
            </a:r>
            <a:r>
              <a:rPr lang="en-US" dirty="0"/>
              <a:t> establishes operational tempo and meeting cadence.</a:t>
            </a:r>
          </a:p>
          <a:p>
            <a:r>
              <a:rPr lang="en-US" dirty="0"/>
              <a:t>Develops common operating picture and maintains situational awareness.</a:t>
            </a:r>
          </a:p>
          <a:p>
            <a:r>
              <a:rPr lang="en-US" dirty="0"/>
              <a:t>Addresses immediate needs and plans for future operational periods (if applicable).</a:t>
            </a:r>
          </a:p>
          <a:p>
            <a:r>
              <a:rPr lang="en-US" dirty="0"/>
              <a:t>Establishes incident objectives, strategies, and tactics.</a:t>
            </a:r>
          </a:p>
          <a:p>
            <a:r>
              <a:rPr lang="en-US" dirty="0"/>
              <a:t>Conducts </a:t>
            </a:r>
            <a:r>
              <a:rPr lang="en-US" dirty="0" err="1"/>
              <a:t>IMT</a:t>
            </a:r>
            <a:r>
              <a:rPr lang="en-US" dirty="0"/>
              <a:t>/Unit/Group briefings as needed.</a:t>
            </a:r>
          </a:p>
          <a:p>
            <a:r>
              <a:rPr lang="en-US" dirty="0"/>
              <a:t>Follows the Planning “P” Cycle.</a:t>
            </a:r>
          </a:p>
          <a:p>
            <a:r>
              <a:rPr lang="en-US" dirty="0"/>
              <a:t>Executive Leaders to be apprised and consulted as needed.</a:t>
            </a:r>
          </a:p>
          <a:p>
            <a:endParaRPr lang="en-US" dirty="0"/>
          </a:p>
        </p:txBody>
      </p:sp>
    </p:spTree>
    <p:extLst>
      <p:ext uri="{BB962C8B-B14F-4D97-AF65-F5344CB8AC3E}">
        <p14:creationId xmlns:p14="http://schemas.microsoft.com/office/powerpoint/2010/main" val="1012042738"/>
      </p:ext>
    </p:extLst>
  </p:cSld>
  <p:clrMapOvr>
    <a:masterClrMapping/>
  </p:clrMapOvr>
  <p:transition spd="slow">
    <p:wipe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66CC5-DA65-8B9F-4CDB-34324FBCC565}"/>
              </a:ext>
            </a:extLst>
          </p:cNvPr>
          <p:cNvSpPr>
            <a:spLocks noGrp="1"/>
          </p:cNvSpPr>
          <p:nvPr>
            <p:ph type="title"/>
          </p:nvPr>
        </p:nvSpPr>
        <p:spPr/>
        <p:txBody>
          <a:bodyPr/>
          <a:lstStyle/>
          <a:p>
            <a:r>
              <a:rPr lang="en-US" dirty="0"/>
              <a:t>Step 5: Management by Objectives</a:t>
            </a:r>
          </a:p>
        </p:txBody>
      </p:sp>
      <p:sp>
        <p:nvSpPr>
          <p:cNvPr id="3" name="Content Placeholder 2">
            <a:extLst>
              <a:ext uri="{FF2B5EF4-FFF2-40B4-BE49-F238E27FC236}">
                <a16:creationId xmlns:a16="http://schemas.microsoft.com/office/drawing/2014/main" id="{CF75F574-3252-C155-7450-2C0F9CECE18E}"/>
              </a:ext>
            </a:extLst>
          </p:cNvPr>
          <p:cNvSpPr>
            <a:spLocks noGrp="1"/>
          </p:cNvSpPr>
          <p:nvPr>
            <p:ph idx="1"/>
          </p:nvPr>
        </p:nvSpPr>
        <p:spPr/>
        <p:txBody>
          <a:bodyPr/>
          <a:lstStyle/>
          <a:p>
            <a:pPr marL="0" indent="0">
              <a:buNone/>
            </a:pPr>
            <a:r>
              <a:rPr lang="en-US" dirty="0"/>
              <a:t>For full effectiveness, incident objectives must be: </a:t>
            </a:r>
          </a:p>
          <a:p>
            <a:pPr marL="463550"/>
            <a:r>
              <a:rPr lang="en-US" dirty="0"/>
              <a:t>Specific and state what's to be accomplished</a:t>
            </a:r>
          </a:p>
          <a:p>
            <a:pPr marL="463550"/>
            <a:r>
              <a:rPr lang="en-US" dirty="0"/>
              <a:t>Measurable and include a standard and timeframe</a:t>
            </a:r>
          </a:p>
          <a:p>
            <a:pPr marL="463550"/>
            <a:r>
              <a:rPr lang="en-US" dirty="0"/>
              <a:t>Attainable and reasonable</a:t>
            </a:r>
          </a:p>
          <a:p>
            <a:pPr marL="463550"/>
            <a:r>
              <a:rPr lang="en-US" dirty="0"/>
              <a:t>In accordance with the IC’s authorities</a:t>
            </a:r>
          </a:p>
          <a:p>
            <a:pPr marL="463550"/>
            <a:r>
              <a:rPr lang="en-US" dirty="0"/>
              <a:t>Evaluated to determine effectiveness of strategies and tactics</a:t>
            </a:r>
          </a:p>
          <a:p>
            <a:pPr marL="0" indent="0">
              <a:buNone/>
            </a:pPr>
            <a:r>
              <a:rPr lang="en-US" b="1" i="1" dirty="0"/>
              <a:t>EXAMPLE: </a:t>
            </a:r>
            <a:r>
              <a:rPr lang="en-US" dirty="0"/>
              <a:t>Establish Personal Protective Equipment (PPE) usage guidance for COVID-19 by 3pm tomorrow.</a:t>
            </a:r>
          </a:p>
        </p:txBody>
      </p:sp>
    </p:spTree>
    <p:extLst>
      <p:ext uri="{BB962C8B-B14F-4D97-AF65-F5344CB8AC3E}">
        <p14:creationId xmlns:p14="http://schemas.microsoft.com/office/powerpoint/2010/main" val="2289755076"/>
      </p:ext>
    </p:extLst>
  </p:cSld>
  <p:clrMapOvr>
    <a:masterClrMapping/>
  </p:clrMapOvr>
  <p:transition spd="slow">
    <p:wipe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610D4-059E-E1B8-47F1-1DAD6F075148}"/>
              </a:ext>
            </a:extLst>
          </p:cNvPr>
          <p:cNvSpPr>
            <a:spLocks noGrp="1"/>
          </p:cNvSpPr>
          <p:nvPr>
            <p:ph type="title"/>
          </p:nvPr>
        </p:nvSpPr>
        <p:spPr/>
        <p:txBody>
          <a:bodyPr/>
          <a:lstStyle/>
          <a:p>
            <a:r>
              <a:rPr lang="en-US" altLang="en-US" dirty="0"/>
              <a:t>Objectives, Strategies, and Tactics</a:t>
            </a:r>
            <a:endParaRPr lang="en-US" dirty="0"/>
          </a:p>
        </p:txBody>
      </p:sp>
      <p:sp>
        <p:nvSpPr>
          <p:cNvPr id="3" name="Content Placeholder 2">
            <a:extLst>
              <a:ext uri="{FF2B5EF4-FFF2-40B4-BE49-F238E27FC236}">
                <a16:creationId xmlns:a16="http://schemas.microsoft.com/office/drawing/2014/main" id="{D516DD34-2B15-2D65-A8C1-A049D2A83C8B}"/>
              </a:ext>
            </a:extLst>
          </p:cNvPr>
          <p:cNvSpPr>
            <a:spLocks noGrp="1"/>
          </p:cNvSpPr>
          <p:nvPr>
            <p:ph idx="1"/>
          </p:nvPr>
        </p:nvSpPr>
        <p:spPr>
          <a:xfrm>
            <a:off x="1148576" y="1825625"/>
            <a:ext cx="7568041" cy="4351338"/>
          </a:xfrm>
        </p:spPr>
        <p:txBody>
          <a:bodyPr/>
          <a:lstStyle/>
          <a:p>
            <a:r>
              <a:rPr lang="en-US" dirty="0"/>
              <a:t>Incident objectives, strategies, and tactics are three fundamental pieces of a successful incident response.</a:t>
            </a:r>
          </a:p>
          <a:p>
            <a:r>
              <a:rPr lang="en-US" dirty="0"/>
              <a:t>Incident objectives state what will be accomplished.</a:t>
            </a:r>
          </a:p>
          <a:p>
            <a:r>
              <a:rPr lang="en-US" dirty="0"/>
              <a:t>Strategies establish the general plan or direction for accomplishing the incident objectives.</a:t>
            </a:r>
          </a:p>
          <a:p>
            <a:r>
              <a:rPr lang="en-US" dirty="0"/>
              <a:t>Tactics specify how the strategies will be executed.</a:t>
            </a:r>
          </a:p>
          <a:p>
            <a:endParaRPr lang="en-US" dirty="0"/>
          </a:p>
        </p:txBody>
      </p:sp>
      <p:graphicFrame>
        <p:nvGraphicFramePr>
          <p:cNvPr id="4" name="Diagram 3">
            <a:extLst>
              <a:ext uri="{FF2B5EF4-FFF2-40B4-BE49-F238E27FC236}">
                <a16:creationId xmlns:a16="http://schemas.microsoft.com/office/drawing/2014/main" id="{EB68847A-345C-4158-49A7-115E5265AA96}"/>
              </a:ext>
            </a:extLst>
          </p:cNvPr>
          <p:cNvGraphicFramePr/>
          <p:nvPr>
            <p:extLst>
              <p:ext uri="{D42A27DB-BD31-4B8C-83A1-F6EECF244321}">
                <p14:modId xmlns:p14="http://schemas.microsoft.com/office/powerpoint/2010/main" val="4270856613"/>
              </p:ext>
            </p:extLst>
          </p:nvPr>
        </p:nvGraphicFramePr>
        <p:xfrm>
          <a:off x="8965095" y="1523775"/>
          <a:ext cx="2941595"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0F955CA2-15B3-B920-4668-1D7F2978EDDC}"/>
              </a:ext>
            </a:extLst>
          </p:cNvPr>
          <p:cNvSpPr txBox="1"/>
          <p:nvPr/>
        </p:nvSpPr>
        <p:spPr>
          <a:xfrm>
            <a:off x="530152" y="5825384"/>
            <a:ext cx="8568232" cy="369332"/>
          </a:xfrm>
          <a:prstGeom prst="rect">
            <a:avLst/>
          </a:prstGeom>
          <a:noFill/>
          <a:ln w="38100">
            <a:solidFill>
              <a:srgbClr val="186EFF"/>
            </a:solidFill>
          </a:ln>
        </p:spPr>
        <p:txBody>
          <a:bodyPr wrap="square" rtlCol="0">
            <a:spAutoFit/>
          </a:bodyPr>
          <a:lstStyle/>
          <a:p>
            <a:pPr algn="ctr"/>
            <a:r>
              <a:rPr lang="en-US" b="1" dirty="0">
                <a:solidFill>
                  <a:srgbClr val="FF0000"/>
                </a:solidFill>
              </a:rPr>
              <a:t>Two is One; One is None – Always have alternate strategies and tactics.</a:t>
            </a:r>
          </a:p>
        </p:txBody>
      </p:sp>
    </p:spTree>
    <p:extLst>
      <p:ext uri="{BB962C8B-B14F-4D97-AF65-F5344CB8AC3E}">
        <p14:creationId xmlns:p14="http://schemas.microsoft.com/office/powerpoint/2010/main" val="387334382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graphicEl>
                                              <a:dgm id="{DC3A6C21-FD1B-4808-A4D7-820C8A6C47CA}"/>
                                            </p:graphicEl>
                                          </p:spTgt>
                                        </p:tgtEl>
                                        <p:attrNameLst>
                                          <p:attrName>style.visibility</p:attrName>
                                        </p:attrNameLst>
                                      </p:cBhvr>
                                      <p:to>
                                        <p:strVal val="visible"/>
                                      </p:to>
                                    </p:set>
                                    <p:animEffect transition="in" filter="wipe(up)">
                                      <p:cBhvr>
                                        <p:cTn id="7" dur="500"/>
                                        <p:tgtEl>
                                          <p:spTgt spid="4">
                                            <p:graphicEl>
                                              <a:dgm id="{DC3A6C21-FD1B-4808-A4D7-820C8A6C47CA}"/>
                                            </p:graphic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4">
                                            <p:graphicEl>
                                              <a:dgm id="{BF7DBE3F-83B4-4312-B878-152450F3A775}"/>
                                            </p:graphicEl>
                                          </p:spTgt>
                                        </p:tgtEl>
                                        <p:attrNameLst>
                                          <p:attrName>style.visibility</p:attrName>
                                        </p:attrNameLst>
                                      </p:cBhvr>
                                      <p:to>
                                        <p:strVal val="visible"/>
                                      </p:to>
                                    </p:set>
                                    <p:animEffect transition="in" filter="wipe(up)">
                                      <p:cBhvr>
                                        <p:cTn id="11" dur="500"/>
                                        <p:tgtEl>
                                          <p:spTgt spid="4">
                                            <p:graphicEl>
                                              <a:dgm id="{BF7DBE3F-83B4-4312-B878-152450F3A775}"/>
                                            </p:graphicEl>
                                          </p:spTgt>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4">
                                            <p:graphicEl>
                                              <a:dgm id="{2B0FFD8D-96A5-4A30-8B11-9F7048616892}"/>
                                            </p:graphicEl>
                                          </p:spTgt>
                                        </p:tgtEl>
                                        <p:attrNameLst>
                                          <p:attrName>style.visibility</p:attrName>
                                        </p:attrNameLst>
                                      </p:cBhvr>
                                      <p:to>
                                        <p:strVal val="visible"/>
                                      </p:to>
                                    </p:set>
                                    <p:animEffect transition="in" filter="wipe(up)">
                                      <p:cBhvr>
                                        <p:cTn id="14" dur="500"/>
                                        <p:tgtEl>
                                          <p:spTgt spid="4">
                                            <p:graphicEl>
                                              <a:dgm id="{2B0FFD8D-96A5-4A30-8B11-9F7048616892}"/>
                                            </p:graphicEl>
                                          </p:spTgt>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
                                            <p:graphicEl>
                                              <a:dgm id="{1F44C886-42FB-43A5-8799-F8573772D1B1}"/>
                                            </p:graphicEl>
                                          </p:spTgt>
                                        </p:tgtEl>
                                        <p:attrNameLst>
                                          <p:attrName>style.visibility</p:attrName>
                                        </p:attrNameLst>
                                      </p:cBhvr>
                                      <p:to>
                                        <p:strVal val="visible"/>
                                      </p:to>
                                    </p:set>
                                    <p:animEffect transition="in" filter="wipe(up)">
                                      <p:cBhvr>
                                        <p:cTn id="18" dur="500"/>
                                        <p:tgtEl>
                                          <p:spTgt spid="4">
                                            <p:graphicEl>
                                              <a:dgm id="{1F44C886-42FB-43A5-8799-F8573772D1B1}"/>
                                            </p:graphic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4">
                                            <p:graphicEl>
                                              <a:dgm id="{9856FC4B-3DF4-4CF5-A285-93E2FF0938B8}"/>
                                            </p:graphicEl>
                                          </p:spTgt>
                                        </p:tgtEl>
                                        <p:attrNameLst>
                                          <p:attrName>style.visibility</p:attrName>
                                        </p:attrNameLst>
                                      </p:cBhvr>
                                      <p:to>
                                        <p:strVal val="visible"/>
                                      </p:to>
                                    </p:set>
                                    <p:animEffect transition="in" filter="wipe(up)">
                                      <p:cBhvr>
                                        <p:cTn id="21" dur="500"/>
                                        <p:tgtEl>
                                          <p:spTgt spid="4">
                                            <p:graphicEl>
                                              <a:dgm id="{9856FC4B-3DF4-4CF5-A285-93E2FF0938B8}"/>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CBE03-9B69-75D4-D875-4890ACCDD05D}"/>
              </a:ext>
            </a:extLst>
          </p:cNvPr>
          <p:cNvSpPr>
            <a:spLocks noGrp="1"/>
          </p:cNvSpPr>
          <p:nvPr>
            <p:ph type="title"/>
          </p:nvPr>
        </p:nvSpPr>
        <p:spPr/>
        <p:txBody>
          <a:bodyPr/>
          <a:lstStyle/>
          <a:p>
            <a:r>
              <a:rPr lang="en-US" dirty="0"/>
              <a:t>Step 6: Demobilization</a:t>
            </a:r>
          </a:p>
        </p:txBody>
      </p:sp>
      <p:sp>
        <p:nvSpPr>
          <p:cNvPr id="3" name="Content Placeholder 2">
            <a:extLst>
              <a:ext uri="{FF2B5EF4-FFF2-40B4-BE49-F238E27FC236}">
                <a16:creationId xmlns:a16="http://schemas.microsoft.com/office/drawing/2014/main" id="{604E2E6A-A56E-E81C-8B97-F73662A0C707}"/>
              </a:ext>
            </a:extLst>
          </p:cNvPr>
          <p:cNvSpPr>
            <a:spLocks noGrp="1"/>
          </p:cNvSpPr>
          <p:nvPr>
            <p:ph idx="1"/>
          </p:nvPr>
        </p:nvSpPr>
        <p:spPr/>
        <p:txBody>
          <a:bodyPr>
            <a:normAutofit fontScale="92500" lnSpcReduction="20000"/>
          </a:bodyPr>
          <a:lstStyle/>
          <a:p>
            <a:r>
              <a:rPr lang="en-US" dirty="0"/>
              <a:t>Demobilization planning to begin at the beginning of the response.</a:t>
            </a:r>
          </a:p>
          <a:p>
            <a:r>
              <a:rPr lang="en-US" dirty="0"/>
              <a:t>Planning Section Demobilization Unit Leader is responsible for preliminary plan.</a:t>
            </a:r>
          </a:p>
          <a:p>
            <a:r>
              <a:rPr lang="en-US" dirty="0"/>
              <a:t>Timing for full demobilization will vary by situation.</a:t>
            </a:r>
          </a:p>
          <a:p>
            <a:r>
              <a:rPr lang="en-US" dirty="0"/>
              <a:t>IC decides when to transition from response mode to demobilization.</a:t>
            </a:r>
          </a:p>
          <a:p>
            <a:r>
              <a:rPr lang="en-US" dirty="0"/>
              <a:t>Criteria includes:</a:t>
            </a:r>
          </a:p>
          <a:p>
            <a:pPr lvl="1"/>
            <a:r>
              <a:rPr lang="en-US" sz="3000" dirty="0"/>
              <a:t>All Operations can sustain services without Incident Management Team  (</a:t>
            </a:r>
            <a:r>
              <a:rPr lang="en-US" sz="3000" dirty="0" err="1"/>
              <a:t>IMT</a:t>
            </a:r>
            <a:r>
              <a:rPr lang="en-US" sz="3000" dirty="0"/>
              <a:t>) support.</a:t>
            </a:r>
          </a:p>
          <a:p>
            <a:pPr lvl="1"/>
            <a:r>
              <a:rPr lang="en-US" sz="3000" dirty="0"/>
              <a:t>Staffing is adequate to support normal operations.</a:t>
            </a:r>
          </a:p>
          <a:p>
            <a:pPr lvl="1"/>
            <a:r>
              <a:rPr lang="en-US" sz="3000" dirty="0"/>
              <a:t>Supply Chain is able to fill all supply requests and ensure appropriate inventories.</a:t>
            </a:r>
          </a:p>
          <a:p>
            <a:pPr lvl="1"/>
            <a:r>
              <a:rPr lang="en-US" sz="3000" dirty="0"/>
              <a:t>Facility can meet accreditation and regulatory requirements.</a:t>
            </a:r>
          </a:p>
          <a:p>
            <a:endParaRPr lang="en-US" dirty="0"/>
          </a:p>
        </p:txBody>
      </p:sp>
    </p:spTree>
    <p:extLst>
      <p:ext uri="{BB962C8B-B14F-4D97-AF65-F5344CB8AC3E}">
        <p14:creationId xmlns:p14="http://schemas.microsoft.com/office/powerpoint/2010/main" val="1051662260"/>
      </p:ext>
    </p:extLst>
  </p:cSld>
  <p:clrMapOvr>
    <a:masterClrMapping/>
  </p:clrMapOvr>
  <p:transition spd="slow">
    <p:wipe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5386140-E7F7-D8BF-07B0-A822A4B95C93}"/>
              </a:ext>
            </a:extLst>
          </p:cNvPr>
          <p:cNvPicPr>
            <a:picLocks noChangeAspect="1"/>
          </p:cNvPicPr>
          <p:nvPr/>
        </p:nvPicPr>
        <p:blipFill>
          <a:blip r:embed="rId2"/>
          <a:stretch>
            <a:fillRect/>
          </a:stretch>
        </p:blipFill>
        <p:spPr>
          <a:xfrm>
            <a:off x="8500366" y="1004853"/>
            <a:ext cx="2468880" cy="3195021"/>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DF766F86-559D-EE9B-62E1-6528953B4526}"/>
              </a:ext>
            </a:extLst>
          </p:cNvPr>
          <p:cNvSpPr>
            <a:spLocks noGrp="1"/>
          </p:cNvSpPr>
          <p:nvPr>
            <p:ph type="title"/>
          </p:nvPr>
        </p:nvSpPr>
        <p:spPr/>
        <p:txBody>
          <a:bodyPr/>
          <a:lstStyle/>
          <a:p>
            <a:r>
              <a:rPr lang="en-US" dirty="0"/>
              <a:t>Step 7: Transition to Recovery</a:t>
            </a:r>
          </a:p>
        </p:txBody>
      </p:sp>
      <p:sp>
        <p:nvSpPr>
          <p:cNvPr id="3" name="Content Placeholder 2">
            <a:extLst>
              <a:ext uri="{FF2B5EF4-FFF2-40B4-BE49-F238E27FC236}">
                <a16:creationId xmlns:a16="http://schemas.microsoft.com/office/drawing/2014/main" id="{E75F0240-E3EE-9B71-CFD8-E7BDE1149102}"/>
              </a:ext>
            </a:extLst>
          </p:cNvPr>
          <p:cNvSpPr>
            <a:spLocks noGrp="1"/>
          </p:cNvSpPr>
          <p:nvPr>
            <p:ph idx="1"/>
          </p:nvPr>
        </p:nvSpPr>
        <p:spPr>
          <a:xfrm>
            <a:off x="1148576" y="1825625"/>
            <a:ext cx="7140659" cy="4351338"/>
          </a:xfrm>
        </p:spPr>
        <p:txBody>
          <a:bodyPr>
            <a:normAutofit fontScale="70000" lnSpcReduction="20000"/>
          </a:bodyPr>
          <a:lstStyle/>
          <a:p>
            <a:r>
              <a:rPr lang="en-US" sz="3600" dirty="0"/>
              <a:t>At some point in the response, there is a transition from response to recovery.</a:t>
            </a:r>
          </a:p>
          <a:p>
            <a:r>
              <a:rPr lang="en-US" sz="3600" dirty="0"/>
              <a:t>Planning for recovery begins early in the response phase.</a:t>
            </a:r>
          </a:p>
          <a:p>
            <a:r>
              <a:rPr lang="en-US" sz="3600" dirty="0"/>
              <a:t>Recovery phase is a staged process.</a:t>
            </a:r>
          </a:p>
          <a:p>
            <a:r>
              <a:rPr lang="en-US" sz="3600" dirty="0"/>
              <a:t>Recovery phase may extend over a long time, from weeks to years.</a:t>
            </a:r>
          </a:p>
          <a:p>
            <a:r>
              <a:rPr lang="en-US" sz="3600" dirty="0"/>
              <a:t>Activities include:</a:t>
            </a:r>
          </a:p>
          <a:p>
            <a:pPr lvl="1"/>
            <a:r>
              <a:rPr lang="en-US" sz="3100" dirty="0"/>
              <a:t>Managing public perception, equipment rehab and restocking, financial restoration, addressing personnel concerns</a:t>
            </a:r>
          </a:p>
          <a:p>
            <a:r>
              <a:rPr lang="en-US" sz="3600" dirty="0"/>
              <a:t>The Business Continuity function will continue during the recovery phase.</a:t>
            </a:r>
          </a:p>
          <a:p>
            <a:endParaRPr lang="en-US" dirty="0"/>
          </a:p>
        </p:txBody>
      </p:sp>
      <p:pic>
        <p:nvPicPr>
          <p:cNvPr id="5" name="Picture 4">
            <a:extLst>
              <a:ext uri="{FF2B5EF4-FFF2-40B4-BE49-F238E27FC236}">
                <a16:creationId xmlns:a16="http://schemas.microsoft.com/office/drawing/2014/main" id="{12C2017D-E295-69E4-FE1C-F7328E93C79D}"/>
              </a:ext>
            </a:extLst>
          </p:cNvPr>
          <p:cNvPicPr>
            <a:picLocks noChangeAspect="1"/>
          </p:cNvPicPr>
          <p:nvPr/>
        </p:nvPicPr>
        <p:blipFill>
          <a:blip r:embed="rId3"/>
          <a:stretch>
            <a:fillRect/>
          </a:stretch>
        </p:blipFill>
        <p:spPr>
          <a:xfrm>
            <a:off x="9392180" y="2803716"/>
            <a:ext cx="2468880" cy="31950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0751668"/>
      </p:ext>
    </p:extLst>
  </p:cSld>
  <p:clrMapOvr>
    <a:masterClrMapping/>
  </p:clrMapOvr>
  <p:transition spd="slow">
    <p:wipe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C8572-5C8A-5626-1776-BFE29CB5B824}"/>
              </a:ext>
            </a:extLst>
          </p:cNvPr>
          <p:cNvSpPr>
            <a:spLocks noGrp="1"/>
          </p:cNvSpPr>
          <p:nvPr>
            <p:ph type="title"/>
          </p:nvPr>
        </p:nvSpPr>
        <p:spPr/>
        <p:txBody>
          <a:bodyPr/>
          <a:lstStyle/>
          <a:p>
            <a:r>
              <a:rPr lang="en-US" dirty="0"/>
              <a:t>Step 8: Return to Readiness</a:t>
            </a:r>
          </a:p>
        </p:txBody>
      </p:sp>
      <p:sp>
        <p:nvSpPr>
          <p:cNvPr id="3" name="Content Placeholder 2">
            <a:extLst>
              <a:ext uri="{FF2B5EF4-FFF2-40B4-BE49-F238E27FC236}">
                <a16:creationId xmlns:a16="http://schemas.microsoft.com/office/drawing/2014/main" id="{1043F0E6-23DA-D3A5-E19C-9B4FD86A8F68}"/>
              </a:ext>
            </a:extLst>
          </p:cNvPr>
          <p:cNvSpPr>
            <a:spLocks noGrp="1"/>
          </p:cNvSpPr>
          <p:nvPr>
            <p:ph idx="1"/>
          </p:nvPr>
        </p:nvSpPr>
        <p:spPr/>
        <p:txBody>
          <a:bodyPr/>
          <a:lstStyle/>
          <a:p>
            <a:r>
              <a:rPr lang="en-US" sz="3400" dirty="0"/>
              <a:t>The assessment of incident response and recovery is critical.</a:t>
            </a:r>
          </a:p>
          <a:p>
            <a:r>
              <a:rPr lang="en-US" sz="3400" dirty="0"/>
              <a:t>Assessment methods include:</a:t>
            </a:r>
          </a:p>
          <a:p>
            <a:pPr lvl="1"/>
            <a:r>
              <a:rPr lang="en-US" sz="2800" dirty="0"/>
              <a:t>Debriefing the staff &amp; </a:t>
            </a:r>
            <a:r>
              <a:rPr lang="en-US" sz="2800" dirty="0" err="1"/>
              <a:t>IMT</a:t>
            </a:r>
            <a:r>
              <a:rPr lang="en-US" sz="2800" dirty="0"/>
              <a:t> members</a:t>
            </a:r>
          </a:p>
          <a:p>
            <a:pPr lvl="1"/>
            <a:r>
              <a:rPr lang="en-US" sz="2800" dirty="0"/>
              <a:t>Post-incident critique</a:t>
            </a:r>
          </a:p>
          <a:p>
            <a:pPr lvl="1"/>
            <a:r>
              <a:rPr lang="en-US" sz="2800" dirty="0"/>
              <a:t>After Action Report (AAR)</a:t>
            </a:r>
          </a:p>
          <a:p>
            <a:pPr lvl="1"/>
            <a:r>
              <a:rPr lang="en-US" sz="2800" dirty="0"/>
              <a:t>Improvement Plan (IP)</a:t>
            </a:r>
          </a:p>
          <a:p>
            <a:endParaRPr lang="en-US" dirty="0"/>
          </a:p>
        </p:txBody>
      </p:sp>
    </p:spTree>
    <p:extLst>
      <p:ext uri="{BB962C8B-B14F-4D97-AF65-F5344CB8AC3E}">
        <p14:creationId xmlns:p14="http://schemas.microsoft.com/office/powerpoint/2010/main" val="1362513859"/>
      </p:ext>
    </p:extLst>
  </p:cSld>
  <p:clrMapOvr>
    <a:masterClrMapping/>
  </p:clrMapOvr>
  <p:transition spd="slow">
    <p:wipe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981369-E2B6-16B7-E55A-99A33A27B967}"/>
              </a:ext>
            </a:extLst>
          </p:cNvPr>
          <p:cNvSpPr>
            <a:spLocks noGrp="1"/>
          </p:cNvSpPr>
          <p:nvPr>
            <p:ph type="title"/>
          </p:nvPr>
        </p:nvSpPr>
        <p:spPr/>
        <p:txBody>
          <a:bodyPr/>
          <a:lstStyle/>
          <a:p>
            <a:r>
              <a:rPr lang="en-US" dirty="0"/>
              <a:t>ICS Tools &amp; Resources</a:t>
            </a:r>
          </a:p>
        </p:txBody>
      </p:sp>
      <p:sp>
        <p:nvSpPr>
          <p:cNvPr id="7" name="Text Placeholder 6">
            <a:extLst>
              <a:ext uri="{FF2B5EF4-FFF2-40B4-BE49-F238E27FC236}">
                <a16:creationId xmlns:a16="http://schemas.microsoft.com/office/drawing/2014/main" id="{48035454-C98A-0A3D-E9B1-C74C69D6953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01356448"/>
      </p:ext>
    </p:extLst>
  </p:cSld>
  <p:clrMapOvr>
    <a:masterClrMapping/>
  </p:clrMapOvr>
  <p:transition spd="slow">
    <p:push dir="u"/>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2FE91D-51EC-626A-F163-C8D108294219}"/>
              </a:ext>
            </a:extLst>
          </p:cNvPr>
          <p:cNvSpPr>
            <a:spLocks noGrp="1"/>
          </p:cNvSpPr>
          <p:nvPr>
            <p:ph type="title"/>
          </p:nvPr>
        </p:nvSpPr>
        <p:spPr/>
        <p:txBody>
          <a:bodyPr/>
          <a:lstStyle/>
          <a:p>
            <a:r>
              <a:rPr lang="en-US" dirty="0"/>
              <a:t>Mass Notification System</a:t>
            </a:r>
          </a:p>
        </p:txBody>
      </p:sp>
      <p:sp>
        <p:nvSpPr>
          <p:cNvPr id="5" name="Content Placeholder 4">
            <a:extLst>
              <a:ext uri="{FF2B5EF4-FFF2-40B4-BE49-F238E27FC236}">
                <a16:creationId xmlns:a16="http://schemas.microsoft.com/office/drawing/2014/main" id="{FDAD4028-3411-6CF9-D642-5D339825FE85}"/>
              </a:ext>
            </a:extLst>
          </p:cNvPr>
          <p:cNvSpPr>
            <a:spLocks noGrp="1"/>
          </p:cNvSpPr>
          <p:nvPr>
            <p:ph idx="1"/>
          </p:nvPr>
        </p:nvSpPr>
        <p:spPr>
          <a:xfrm>
            <a:off x="1148576" y="1825625"/>
            <a:ext cx="6425041" cy="4351338"/>
          </a:xfrm>
        </p:spPr>
        <p:txBody>
          <a:bodyPr>
            <a:normAutofit lnSpcReduction="10000"/>
          </a:bodyPr>
          <a:lstStyle/>
          <a:p>
            <a:pPr marL="0" indent="0">
              <a:buNone/>
            </a:pPr>
            <a:r>
              <a:rPr lang="en-US" b="1" dirty="0"/>
              <a:t>[INSERT NAME OF SYSTEM] – Mass Notification:</a:t>
            </a:r>
          </a:p>
          <a:p>
            <a:r>
              <a:rPr lang="en-US" dirty="0"/>
              <a:t>Facility contracted with [INSERT NAME OF SYSTEM].</a:t>
            </a:r>
          </a:p>
          <a:p>
            <a:r>
              <a:rPr lang="en-US" dirty="0"/>
              <a:t>The mass notification system is equipped with an outbound notification system </a:t>
            </a:r>
          </a:p>
          <a:p>
            <a:r>
              <a:rPr lang="en-US" dirty="0"/>
              <a:t>Pulls information from Human Resource Management System.</a:t>
            </a:r>
          </a:p>
          <a:p>
            <a:r>
              <a:rPr lang="en-US" dirty="0"/>
              <a:t>Has polling, conference bridge and mapping features.</a:t>
            </a:r>
          </a:p>
          <a:p>
            <a:endParaRPr lang="en-US" dirty="0"/>
          </a:p>
        </p:txBody>
      </p:sp>
      <p:sp>
        <p:nvSpPr>
          <p:cNvPr id="6" name="Folded Corner 5">
            <a:extLst>
              <a:ext uri="{FF2B5EF4-FFF2-40B4-BE49-F238E27FC236}">
                <a16:creationId xmlns:a16="http://schemas.microsoft.com/office/drawing/2014/main" id="{AAA9F2B0-02D4-A626-E92B-56E95EF7FC10}"/>
              </a:ext>
            </a:extLst>
          </p:cNvPr>
          <p:cNvSpPr/>
          <p:nvPr/>
        </p:nvSpPr>
        <p:spPr>
          <a:xfrm>
            <a:off x="8565267" y="2141330"/>
            <a:ext cx="2478157" cy="2575339"/>
          </a:xfrm>
          <a:prstGeom prst="foldedCorner">
            <a:avLst/>
          </a:prstGeom>
          <a:solidFill>
            <a:srgbClr val="186E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Image Placeholder</a:t>
            </a:r>
          </a:p>
          <a:p>
            <a:pPr algn="ctr"/>
            <a:r>
              <a:rPr lang="en-US" dirty="0"/>
              <a:t>e.g., screenshots of system, logo, etc.</a:t>
            </a:r>
          </a:p>
        </p:txBody>
      </p:sp>
    </p:spTree>
    <p:extLst>
      <p:ext uri="{BB962C8B-B14F-4D97-AF65-F5344CB8AC3E}">
        <p14:creationId xmlns:p14="http://schemas.microsoft.com/office/powerpoint/2010/main" val="1606617615"/>
      </p:ext>
    </p:extLst>
  </p:cSld>
  <p:clrMapOvr>
    <a:masterClrMapping/>
  </p:clrMapOvr>
  <p:transition spd="slow">
    <p:wipe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79780C5-72FC-11DF-0D8B-10058C525201}"/>
              </a:ext>
            </a:extLst>
          </p:cNvPr>
          <p:cNvSpPr>
            <a:spLocks noGrp="1"/>
          </p:cNvSpPr>
          <p:nvPr>
            <p:ph type="title"/>
          </p:nvPr>
        </p:nvSpPr>
        <p:spPr/>
        <p:txBody>
          <a:bodyPr/>
          <a:lstStyle/>
          <a:p>
            <a:r>
              <a:rPr lang="en-US" dirty="0"/>
              <a:t>ICS Forms</a:t>
            </a:r>
          </a:p>
        </p:txBody>
      </p:sp>
      <p:graphicFrame>
        <p:nvGraphicFramePr>
          <p:cNvPr id="6" name="Table 5">
            <a:extLst>
              <a:ext uri="{FF2B5EF4-FFF2-40B4-BE49-F238E27FC236}">
                <a16:creationId xmlns:a16="http://schemas.microsoft.com/office/drawing/2014/main" id="{CC20DF3B-EC1C-60D5-407B-85E25DBA3DE1}"/>
              </a:ext>
            </a:extLst>
          </p:cNvPr>
          <p:cNvGraphicFramePr>
            <a:graphicFrameLocks noGrp="1"/>
          </p:cNvGraphicFramePr>
          <p:nvPr>
            <p:extLst>
              <p:ext uri="{D42A27DB-BD31-4B8C-83A1-F6EECF244321}">
                <p14:modId xmlns:p14="http://schemas.microsoft.com/office/powerpoint/2010/main" val="3368171283"/>
              </p:ext>
            </p:extLst>
          </p:nvPr>
        </p:nvGraphicFramePr>
        <p:xfrm>
          <a:off x="6857943" y="198783"/>
          <a:ext cx="4770839" cy="6055555"/>
        </p:xfrm>
        <a:graphic>
          <a:graphicData uri="http://schemas.openxmlformats.org/drawingml/2006/table">
            <a:tbl>
              <a:tblPr firstRow="1" firstCol="1" lastRow="1" lastCol="1" bandRow="1" bandCol="1"/>
              <a:tblGrid>
                <a:gridCol w="1319755">
                  <a:extLst>
                    <a:ext uri="{9D8B030D-6E8A-4147-A177-3AD203B41FA5}">
                      <a16:colId xmlns:a16="http://schemas.microsoft.com/office/drawing/2014/main" val="1341533264"/>
                    </a:ext>
                  </a:extLst>
                </a:gridCol>
                <a:gridCol w="3451084">
                  <a:extLst>
                    <a:ext uri="{9D8B030D-6E8A-4147-A177-3AD203B41FA5}">
                      <a16:colId xmlns:a16="http://schemas.microsoft.com/office/drawing/2014/main" val="2811353764"/>
                    </a:ext>
                  </a:extLst>
                </a:gridCol>
              </a:tblGrid>
              <a:tr h="348907">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ICS Form #</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Form Title</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4999667"/>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200</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Incident Action Plan (IAP) Cover Sheet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531272567"/>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IAP Quick Start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Incident Action Plan (IAP) Quick Start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067802790"/>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201</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Incident Briefing</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679596670"/>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202</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Incident Objectives</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57239491"/>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203</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Organization Assignment List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78629861"/>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204</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Work Assignment List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305200253"/>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205A</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Communications List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54155627"/>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206</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Staff Medical Plan</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6981666"/>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207</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Organizational Chart</a:t>
                      </a:r>
                      <a:endParaRPr lang="en-US" sz="1200" b="1" kern="1200" dirty="0">
                        <a:solidFill>
                          <a:srgbClr val="44546A"/>
                        </a:solidFill>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63117906"/>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213</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General Message Form</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39544082"/>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214</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Activity Log</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25877268"/>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215A</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Incident Action Plan (IAP) Safety Analysis</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094578345"/>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221</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Demobilization Check‐Out</a:t>
                      </a:r>
                      <a:endParaRPr lang="en-US" sz="1200" b="1" dirty="0">
                        <a:solidFill>
                          <a:srgbClr val="44546A"/>
                        </a:solidFill>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3481994"/>
                  </a:ext>
                </a:extLst>
              </a:tr>
              <a:tr h="317036">
                <a:tc>
                  <a:txBody>
                    <a:bodyPr/>
                    <a:lstStyle/>
                    <a:p>
                      <a:pPr marL="0" marR="0" algn="ctr">
                        <a:lnSpc>
                          <a:spcPct val="115000"/>
                        </a:lnSpc>
                        <a:spcBef>
                          <a:spcPts val="0"/>
                        </a:spcBef>
                        <a:spcAft>
                          <a:spcPts val="0"/>
                        </a:spcAft>
                      </a:pPr>
                      <a:r>
                        <a:rPr lang="en-US" sz="1200" b="1" dirty="0">
                          <a:solidFill>
                            <a:srgbClr val="44546A"/>
                          </a:solidFill>
                          <a:effectLst/>
                          <a:latin typeface="Arial" panose="020B0604020202020204" pitchFamily="34" charset="0"/>
                          <a:ea typeface="Calibri" panose="020F0502020204030204" pitchFamily="34" charset="0"/>
                          <a:cs typeface="Arial" panose="020B0604020202020204" pitchFamily="34" charset="0"/>
                        </a:rPr>
                        <a:t>230</a:t>
                      </a: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Calibri" panose="020F0502020204030204" pitchFamily="34" charset="0"/>
                          <a:cs typeface="Arial" panose="020B0604020202020204" pitchFamily="34" charset="0"/>
                        </a:rPr>
                        <a:t>  Meeting Schedule</a:t>
                      </a: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276441311"/>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251</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Facility System Status Report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4827472"/>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252</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Personnel Timesheet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2139670"/>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256</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Procurement Summary Report</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8911359"/>
                  </a:ext>
                </a:extLst>
              </a:tr>
              <a:tr h="317036">
                <a:tc>
                  <a:txBody>
                    <a:bodyPr/>
                    <a:lstStyle/>
                    <a:p>
                      <a:pPr marL="0" marR="0" algn="ctr">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257</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kern="1200" dirty="0">
                          <a:solidFill>
                            <a:srgbClr val="44546A"/>
                          </a:solidFill>
                          <a:effectLst/>
                          <a:latin typeface="Arial" panose="020B0604020202020204" pitchFamily="34" charset="0"/>
                          <a:ea typeface="Times New Roman" panose="02020603050405020304" pitchFamily="18" charset="0"/>
                          <a:cs typeface="Arial" panose="020B0604020202020204" pitchFamily="34" charset="0"/>
                        </a:rPr>
                        <a:t>  Resource Accounting Record</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8678" marR="8678" marT="867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3580323"/>
                  </a:ext>
                </a:extLst>
              </a:tr>
            </a:tbl>
          </a:graphicData>
        </a:graphic>
      </p:graphicFrame>
      <p:sp>
        <p:nvSpPr>
          <p:cNvPr id="7" name="Text Placeholder 2">
            <a:extLst>
              <a:ext uri="{FF2B5EF4-FFF2-40B4-BE49-F238E27FC236}">
                <a16:creationId xmlns:a16="http://schemas.microsoft.com/office/drawing/2014/main" id="{6FEFCA46-DA24-65BB-4B39-A738D4413C74}"/>
              </a:ext>
            </a:extLst>
          </p:cNvPr>
          <p:cNvSpPr txBox="1">
            <a:spLocks/>
          </p:cNvSpPr>
          <p:nvPr/>
        </p:nvSpPr>
        <p:spPr>
          <a:xfrm>
            <a:off x="838200" y="1525254"/>
            <a:ext cx="4896678" cy="8998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Remember, if it wasn’t </a:t>
            </a:r>
            <a:br>
              <a:rPr lang="en-US" dirty="0"/>
            </a:br>
            <a:r>
              <a:rPr lang="en-US" dirty="0"/>
              <a:t>documented it didn’t happen…</a:t>
            </a:r>
          </a:p>
          <a:p>
            <a:endParaRPr lang="en-US" dirty="0"/>
          </a:p>
        </p:txBody>
      </p:sp>
      <p:pic>
        <p:nvPicPr>
          <p:cNvPr id="8" name="Picture 7" descr="A picture containing text, stack&#10;&#10;Description automatically generated">
            <a:extLst>
              <a:ext uri="{FF2B5EF4-FFF2-40B4-BE49-F238E27FC236}">
                <a16:creationId xmlns:a16="http://schemas.microsoft.com/office/drawing/2014/main" id="{EC114E91-80D3-077B-855A-BE1753B3A5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22178" y="2231337"/>
            <a:ext cx="2938060" cy="4403033"/>
          </a:xfrm>
          <a:prstGeom prst="rect">
            <a:avLst/>
          </a:prstGeom>
        </p:spPr>
      </p:pic>
    </p:spTree>
    <p:extLst>
      <p:ext uri="{BB962C8B-B14F-4D97-AF65-F5344CB8AC3E}">
        <p14:creationId xmlns:p14="http://schemas.microsoft.com/office/powerpoint/2010/main" val="2800877874"/>
      </p:ext>
    </p:extLst>
  </p:cSld>
  <p:clrMapOvr>
    <a:masterClrMapping/>
  </p:clrMapOvr>
  <p:transition spd="slow">
    <p:wipe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12613F-6357-4E6E-2F3E-86492E0D56CF}"/>
              </a:ext>
            </a:extLst>
          </p:cNvPr>
          <p:cNvSpPr>
            <a:spLocks noGrp="1"/>
          </p:cNvSpPr>
          <p:nvPr>
            <p:ph type="title"/>
          </p:nvPr>
        </p:nvSpPr>
        <p:spPr/>
        <p:txBody>
          <a:bodyPr/>
          <a:lstStyle/>
          <a:p>
            <a:r>
              <a:rPr lang="en-US" dirty="0"/>
              <a:t>Job Action Sheets</a:t>
            </a:r>
          </a:p>
        </p:txBody>
      </p:sp>
      <p:sp>
        <p:nvSpPr>
          <p:cNvPr id="5" name="Content Placeholder 4">
            <a:extLst>
              <a:ext uri="{FF2B5EF4-FFF2-40B4-BE49-F238E27FC236}">
                <a16:creationId xmlns:a16="http://schemas.microsoft.com/office/drawing/2014/main" id="{B4A628D4-D02E-3282-5E46-896422A2A93F}"/>
              </a:ext>
            </a:extLst>
          </p:cNvPr>
          <p:cNvSpPr>
            <a:spLocks noGrp="1"/>
          </p:cNvSpPr>
          <p:nvPr>
            <p:ph idx="1"/>
          </p:nvPr>
        </p:nvSpPr>
        <p:spPr>
          <a:xfrm>
            <a:off x="1148576" y="1825625"/>
            <a:ext cx="6136807" cy="4351338"/>
          </a:xfrm>
        </p:spPr>
        <p:txBody>
          <a:bodyPr/>
          <a:lstStyle/>
          <a:p>
            <a:r>
              <a:rPr lang="en-US" dirty="0"/>
              <a:t>Information tool provided on a JAS includes a radio identification title, purpose, to whom they report, and critical action considerations.</a:t>
            </a:r>
          </a:p>
          <a:p>
            <a:r>
              <a:rPr lang="en-US" dirty="0"/>
              <a:t>These tasks are intended to “prompt” the incident management team members to take needed actions related to their roles and responsibilities.</a:t>
            </a:r>
          </a:p>
          <a:p>
            <a:r>
              <a:rPr lang="en-US" dirty="0"/>
              <a:t>Designed for Hospitals.</a:t>
            </a:r>
          </a:p>
          <a:p>
            <a:endParaRPr lang="en-US" dirty="0"/>
          </a:p>
        </p:txBody>
      </p:sp>
      <p:pic>
        <p:nvPicPr>
          <p:cNvPr id="6" name="Picture 5">
            <a:extLst>
              <a:ext uri="{FF2B5EF4-FFF2-40B4-BE49-F238E27FC236}">
                <a16:creationId xmlns:a16="http://schemas.microsoft.com/office/drawing/2014/main" id="{8BBD768D-2EBD-2842-5B5F-6B846EDDB16C}"/>
              </a:ext>
            </a:extLst>
          </p:cNvPr>
          <p:cNvPicPr>
            <a:picLocks noChangeAspect="1"/>
          </p:cNvPicPr>
          <p:nvPr/>
        </p:nvPicPr>
        <p:blipFill>
          <a:blip r:embed="rId2"/>
          <a:stretch>
            <a:fillRect/>
          </a:stretch>
        </p:blipFill>
        <p:spPr>
          <a:xfrm>
            <a:off x="7573617" y="1825625"/>
            <a:ext cx="4216236" cy="3912944"/>
          </a:xfrm>
          <a:prstGeom prst="rect">
            <a:avLst/>
          </a:prstGeom>
          <a:ln w="28575">
            <a:solidFill>
              <a:schemeClr val="tx1"/>
            </a:solidFill>
          </a:ln>
        </p:spPr>
      </p:pic>
    </p:spTree>
    <p:extLst>
      <p:ext uri="{BB962C8B-B14F-4D97-AF65-F5344CB8AC3E}">
        <p14:creationId xmlns:p14="http://schemas.microsoft.com/office/powerpoint/2010/main" val="3175354527"/>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42700FF-CFFE-D6CF-DC6D-FF86B03ECB44}"/>
              </a:ext>
            </a:extLst>
          </p:cNvPr>
          <p:cNvSpPr>
            <a:spLocks noGrp="1"/>
          </p:cNvSpPr>
          <p:nvPr>
            <p:ph type="title"/>
          </p:nvPr>
        </p:nvSpPr>
        <p:spPr/>
        <p:txBody>
          <a:bodyPr/>
          <a:lstStyle/>
          <a:p>
            <a:r>
              <a:rPr lang="en-US" dirty="0"/>
              <a:t>National Incident Management System (NIMS)</a:t>
            </a:r>
          </a:p>
        </p:txBody>
      </p:sp>
      <p:sp>
        <p:nvSpPr>
          <p:cNvPr id="5" name="Text Placeholder 4">
            <a:extLst>
              <a:ext uri="{FF2B5EF4-FFF2-40B4-BE49-F238E27FC236}">
                <a16:creationId xmlns:a16="http://schemas.microsoft.com/office/drawing/2014/main" id="{0B4630E6-D61B-0E25-ACBC-2191FBD96114}"/>
              </a:ext>
            </a:extLst>
          </p:cNvPr>
          <p:cNvSpPr>
            <a:spLocks noGrp="1"/>
          </p:cNvSpPr>
          <p:nvPr>
            <p:ph type="body" idx="1"/>
          </p:nvPr>
        </p:nvSpPr>
        <p:spPr/>
        <p:txBody>
          <a:bodyPr/>
          <a:lstStyle/>
          <a:p>
            <a:r>
              <a:rPr lang="en-US" dirty="0"/>
              <a:t>Overview</a:t>
            </a:r>
          </a:p>
        </p:txBody>
      </p:sp>
    </p:spTree>
    <p:extLst>
      <p:ext uri="{BB962C8B-B14F-4D97-AF65-F5344CB8AC3E}">
        <p14:creationId xmlns:p14="http://schemas.microsoft.com/office/powerpoint/2010/main" val="3047846667"/>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AF4DD-68BB-8BCA-AE27-7240E393D550}"/>
              </a:ext>
            </a:extLst>
          </p:cNvPr>
          <p:cNvSpPr>
            <a:spLocks noGrp="1"/>
          </p:cNvSpPr>
          <p:nvPr>
            <p:ph type="title"/>
          </p:nvPr>
        </p:nvSpPr>
        <p:spPr/>
        <p:txBody>
          <a:bodyPr/>
          <a:lstStyle/>
          <a:p>
            <a:r>
              <a:rPr lang="en-US" dirty="0"/>
              <a:t>Incident Response Guides (</a:t>
            </a:r>
            <a:r>
              <a:rPr lang="en-US" dirty="0" err="1"/>
              <a:t>IRGs</a:t>
            </a:r>
            <a:r>
              <a:rPr lang="en-US" dirty="0"/>
              <a:t>)</a:t>
            </a:r>
          </a:p>
        </p:txBody>
      </p:sp>
      <p:pic>
        <p:nvPicPr>
          <p:cNvPr id="4" name="Picture 3" descr="C:\Users\BaileySE\AppData\Local\Temp\SNAGHTML3d9609a.PNG">
            <a:extLst>
              <a:ext uri="{FF2B5EF4-FFF2-40B4-BE49-F238E27FC236}">
                <a16:creationId xmlns:a16="http://schemas.microsoft.com/office/drawing/2014/main" id="{C9578F17-248B-1D8A-4346-9DE7A52DC5A7}"/>
              </a:ext>
            </a:extLst>
          </p:cNvPr>
          <p:cNvPicPr>
            <a:picLocks noChangeAspect="1" noChangeArrowheads="1"/>
          </p:cNvPicPr>
          <p:nvPr/>
        </p:nvPicPr>
        <p:blipFill>
          <a:blip r:embed="rId2" cstate="print"/>
          <a:srcRect/>
          <a:stretch>
            <a:fillRect/>
          </a:stretch>
        </p:blipFill>
        <p:spPr bwMode="auto">
          <a:xfrm>
            <a:off x="4862539" y="3541449"/>
            <a:ext cx="3346038" cy="2705100"/>
          </a:xfrm>
          <a:prstGeom prst="rect">
            <a:avLst/>
          </a:prstGeom>
          <a:noFill/>
          <a:ln w="9525">
            <a:noFill/>
            <a:miter lim="800000"/>
            <a:headEnd/>
            <a:tailEnd/>
          </a:ln>
        </p:spPr>
      </p:pic>
      <p:pic>
        <p:nvPicPr>
          <p:cNvPr id="5" name="Picture 4" descr="C:\Users\BaileySE\AppData\Local\Temp\SNAGHTML3d822a0.PNG">
            <a:extLst>
              <a:ext uri="{FF2B5EF4-FFF2-40B4-BE49-F238E27FC236}">
                <a16:creationId xmlns:a16="http://schemas.microsoft.com/office/drawing/2014/main" id="{352E5276-1E81-E3B1-D20F-0008E64FBDEF}"/>
              </a:ext>
            </a:extLst>
          </p:cNvPr>
          <p:cNvPicPr>
            <a:picLocks noChangeAspect="1" noChangeArrowheads="1"/>
          </p:cNvPicPr>
          <p:nvPr/>
        </p:nvPicPr>
        <p:blipFill>
          <a:blip r:embed="rId3" cstate="print"/>
          <a:srcRect/>
          <a:stretch>
            <a:fillRect/>
          </a:stretch>
        </p:blipFill>
        <p:spPr bwMode="auto">
          <a:xfrm>
            <a:off x="4862680" y="1385542"/>
            <a:ext cx="3345897" cy="2043458"/>
          </a:xfrm>
          <a:prstGeom prst="rect">
            <a:avLst/>
          </a:prstGeom>
          <a:noFill/>
          <a:ln w="9525">
            <a:noFill/>
            <a:miter lim="800000"/>
            <a:headEnd/>
            <a:tailEnd/>
          </a:ln>
        </p:spPr>
      </p:pic>
      <p:pic>
        <p:nvPicPr>
          <p:cNvPr id="6" name="Picture 5">
            <a:extLst>
              <a:ext uri="{FF2B5EF4-FFF2-40B4-BE49-F238E27FC236}">
                <a16:creationId xmlns:a16="http://schemas.microsoft.com/office/drawing/2014/main" id="{C226E58B-8533-DA84-E660-ADE066C907AA}"/>
              </a:ext>
            </a:extLst>
          </p:cNvPr>
          <p:cNvPicPr>
            <a:picLocks noChangeAspect="1"/>
          </p:cNvPicPr>
          <p:nvPr/>
        </p:nvPicPr>
        <p:blipFill rotWithShape="1">
          <a:blip r:embed="rId4"/>
          <a:srcRect t="11176"/>
          <a:stretch/>
        </p:blipFill>
        <p:spPr>
          <a:xfrm>
            <a:off x="8208577" y="2208812"/>
            <a:ext cx="3596985" cy="3263646"/>
          </a:xfrm>
          <a:prstGeom prst="rect">
            <a:avLst/>
          </a:prstGeom>
          <a:ln>
            <a:noFill/>
          </a:ln>
          <a:effectLst>
            <a:outerShdw blurRad="292100" dist="139700" dir="2700000" algn="tl" rotWithShape="0">
              <a:srgbClr val="333333">
                <a:alpha val="65000"/>
              </a:srgbClr>
            </a:outerShdw>
          </a:effectLst>
        </p:spPr>
      </p:pic>
      <p:graphicFrame>
        <p:nvGraphicFramePr>
          <p:cNvPr id="7" name="Table 6">
            <a:extLst>
              <a:ext uri="{FF2B5EF4-FFF2-40B4-BE49-F238E27FC236}">
                <a16:creationId xmlns:a16="http://schemas.microsoft.com/office/drawing/2014/main" id="{C954069D-EA20-D82F-A073-2FD2613CF953}"/>
              </a:ext>
            </a:extLst>
          </p:cNvPr>
          <p:cNvGraphicFramePr>
            <a:graphicFrameLocks noGrp="1"/>
          </p:cNvGraphicFramePr>
          <p:nvPr>
            <p:extLst>
              <p:ext uri="{D42A27DB-BD31-4B8C-83A1-F6EECF244321}">
                <p14:modId xmlns:p14="http://schemas.microsoft.com/office/powerpoint/2010/main" val="84568524"/>
              </p:ext>
            </p:extLst>
          </p:nvPr>
        </p:nvGraphicFramePr>
        <p:xfrm>
          <a:off x="505238" y="1939020"/>
          <a:ext cx="4086640" cy="4307529"/>
        </p:xfrm>
        <a:graphic>
          <a:graphicData uri="http://schemas.openxmlformats.org/drawingml/2006/table">
            <a:tbl>
              <a:tblPr firstRow="1" bandRow="1">
                <a:tableStyleId>{2D5ABB26-0587-4C30-8999-92F81FD0307C}</a:tableStyleId>
              </a:tblPr>
              <a:tblGrid>
                <a:gridCol w="4086640">
                  <a:extLst>
                    <a:ext uri="{9D8B030D-6E8A-4147-A177-3AD203B41FA5}">
                      <a16:colId xmlns:a16="http://schemas.microsoft.com/office/drawing/2014/main" val="20000"/>
                    </a:ext>
                  </a:extLst>
                </a:gridCol>
              </a:tblGrid>
              <a:tr h="450377">
                <a:tc>
                  <a:txBody>
                    <a:bodyPr/>
                    <a:lstStyle/>
                    <a:p>
                      <a:pPr>
                        <a:lnSpc>
                          <a:spcPct val="100000"/>
                        </a:lnSpc>
                        <a:spcAft>
                          <a:spcPts val="0"/>
                        </a:spcAft>
                      </a:pPr>
                      <a:r>
                        <a:rPr lang="en-US" sz="1800" b="1" dirty="0"/>
                        <a:t>All Incident Response Guides (IRGs)</a:t>
                      </a:r>
                    </a:p>
                  </a:txBody>
                  <a:tcPr marL="46406" marR="46406" marT="23203" marB="23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6704">
                <a:tc>
                  <a:txBody>
                    <a:bodyPr/>
                    <a:lstStyle/>
                    <a:p>
                      <a:pPr marL="0" marR="0">
                        <a:lnSpc>
                          <a:spcPct val="100000"/>
                        </a:lnSpc>
                        <a:spcBef>
                          <a:spcPts val="0"/>
                        </a:spcBef>
                        <a:spcAft>
                          <a:spcPts val="0"/>
                        </a:spcAft>
                      </a:pPr>
                      <a:r>
                        <a:rPr lang="en-US" sz="1400" dirty="0">
                          <a:effectLst/>
                        </a:rPr>
                        <a:t>Active Shooter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96704">
                <a:tc>
                  <a:txBody>
                    <a:bodyPr/>
                    <a:lstStyle/>
                    <a:p>
                      <a:pPr marL="0" marR="0">
                        <a:lnSpc>
                          <a:spcPct val="100000"/>
                        </a:lnSpc>
                        <a:spcBef>
                          <a:spcPts val="0"/>
                        </a:spcBef>
                        <a:spcAft>
                          <a:spcPts val="0"/>
                        </a:spcAft>
                      </a:pPr>
                      <a:r>
                        <a:rPr lang="en-US" sz="1400" dirty="0">
                          <a:effectLst/>
                        </a:rPr>
                        <a:t>Earthquake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96704">
                <a:tc>
                  <a:txBody>
                    <a:bodyPr/>
                    <a:lstStyle/>
                    <a:p>
                      <a:pPr marL="0" marR="0">
                        <a:lnSpc>
                          <a:spcPct val="100000"/>
                        </a:lnSpc>
                        <a:spcBef>
                          <a:spcPts val="0"/>
                        </a:spcBef>
                        <a:spcAft>
                          <a:spcPts val="0"/>
                        </a:spcAft>
                      </a:pPr>
                      <a:r>
                        <a:rPr lang="en-US" sz="1400" dirty="0">
                          <a:effectLst/>
                        </a:rPr>
                        <a:t>Evacuation, Shelter-in-Place, &amp; Facility Abandonment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96704">
                <a:tc>
                  <a:txBody>
                    <a:bodyPr/>
                    <a:lstStyle/>
                    <a:p>
                      <a:pPr marL="0" marR="0">
                        <a:lnSpc>
                          <a:spcPct val="100000"/>
                        </a:lnSpc>
                        <a:spcBef>
                          <a:spcPts val="0"/>
                        </a:spcBef>
                        <a:spcAft>
                          <a:spcPts val="0"/>
                        </a:spcAft>
                      </a:pPr>
                      <a:r>
                        <a:rPr lang="en-US" sz="1400" dirty="0">
                          <a:effectLst/>
                        </a:rPr>
                        <a:t>Explosive Incident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96704">
                <a:tc>
                  <a:txBody>
                    <a:bodyPr/>
                    <a:lstStyle/>
                    <a:p>
                      <a:pPr marL="0" marR="0">
                        <a:lnSpc>
                          <a:spcPct val="100000"/>
                        </a:lnSpc>
                        <a:spcBef>
                          <a:spcPts val="0"/>
                        </a:spcBef>
                        <a:spcAft>
                          <a:spcPts val="0"/>
                        </a:spcAft>
                      </a:pPr>
                      <a:r>
                        <a:rPr lang="en-US" sz="1400" dirty="0">
                          <a:effectLst/>
                        </a:rPr>
                        <a:t>Hostage or Barricade Incident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96704">
                <a:tc>
                  <a:txBody>
                    <a:bodyPr/>
                    <a:lstStyle/>
                    <a:p>
                      <a:pPr marL="0" marR="0">
                        <a:lnSpc>
                          <a:spcPct val="100000"/>
                        </a:lnSpc>
                        <a:spcBef>
                          <a:spcPts val="0"/>
                        </a:spcBef>
                        <a:spcAft>
                          <a:spcPts val="0"/>
                        </a:spcAft>
                      </a:pPr>
                      <a:r>
                        <a:rPr lang="en-US" sz="1400" dirty="0">
                          <a:effectLst/>
                        </a:rPr>
                        <a:t>Infectious Disease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96704">
                <a:tc>
                  <a:txBody>
                    <a:bodyPr/>
                    <a:lstStyle/>
                    <a:p>
                      <a:pPr marL="0" marR="0">
                        <a:lnSpc>
                          <a:spcPct val="100000"/>
                        </a:lnSpc>
                        <a:spcBef>
                          <a:spcPts val="0"/>
                        </a:spcBef>
                        <a:spcAft>
                          <a:spcPts val="0"/>
                        </a:spcAft>
                      </a:pPr>
                      <a:r>
                        <a:rPr lang="en-US" sz="1400" dirty="0">
                          <a:effectLst/>
                        </a:rPr>
                        <a:t>Information Technology (IT) Failure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96704">
                <a:tc>
                  <a:txBody>
                    <a:bodyPr/>
                    <a:lstStyle/>
                    <a:p>
                      <a:pPr marL="0" marR="0">
                        <a:lnSpc>
                          <a:spcPct val="100000"/>
                        </a:lnSpc>
                        <a:spcBef>
                          <a:spcPts val="0"/>
                        </a:spcBef>
                        <a:spcAft>
                          <a:spcPts val="0"/>
                        </a:spcAft>
                      </a:pPr>
                      <a:r>
                        <a:rPr lang="en-US" sz="1400" dirty="0">
                          <a:effectLst/>
                        </a:rPr>
                        <a:t>Mass Casualty Incident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96704">
                <a:tc>
                  <a:txBody>
                    <a:bodyPr/>
                    <a:lstStyle/>
                    <a:p>
                      <a:pPr marL="0" marR="0">
                        <a:lnSpc>
                          <a:spcPct val="100000"/>
                        </a:lnSpc>
                        <a:spcBef>
                          <a:spcPts val="0"/>
                        </a:spcBef>
                        <a:spcAft>
                          <a:spcPts val="0"/>
                        </a:spcAft>
                      </a:pPr>
                      <a:r>
                        <a:rPr lang="en-US" sz="1400" dirty="0">
                          <a:effectLst/>
                        </a:rPr>
                        <a:t>Missing Person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96704">
                <a:tc>
                  <a:txBody>
                    <a:bodyPr/>
                    <a:lstStyle/>
                    <a:p>
                      <a:pPr marL="0" marR="0">
                        <a:lnSpc>
                          <a:spcPct val="100000"/>
                        </a:lnSpc>
                        <a:spcBef>
                          <a:spcPts val="0"/>
                        </a:spcBef>
                        <a:spcAft>
                          <a:spcPts val="0"/>
                        </a:spcAft>
                      </a:pPr>
                      <a:r>
                        <a:rPr lang="en-US" sz="1400" dirty="0">
                          <a:effectLst/>
                        </a:rPr>
                        <a:t>Severe Weather with Warning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96704">
                <a:tc>
                  <a:txBody>
                    <a:bodyPr/>
                    <a:lstStyle/>
                    <a:p>
                      <a:pPr marL="0" marR="0">
                        <a:lnSpc>
                          <a:spcPct val="100000"/>
                        </a:lnSpc>
                        <a:spcBef>
                          <a:spcPts val="0"/>
                        </a:spcBef>
                        <a:spcAft>
                          <a:spcPts val="0"/>
                        </a:spcAft>
                      </a:pPr>
                      <a:r>
                        <a:rPr lang="en-US" sz="1400" dirty="0">
                          <a:effectLst/>
                        </a:rPr>
                        <a:t>Staff Shortage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96704">
                <a:tc>
                  <a:txBody>
                    <a:bodyPr/>
                    <a:lstStyle/>
                    <a:p>
                      <a:pPr marL="0" marR="0">
                        <a:lnSpc>
                          <a:spcPct val="100000"/>
                        </a:lnSpc>
                        <a:spcBef>
                          <a:spcPts val="0"/>
                        </a:spcBef>
                        <a:spcAft>
                          <a:spcPts val="0"/>
                        </a:spcAft>
                      </a:pPr>
                      <a:r>
                        <a:rPr lang="en-US" sz="1400" dirty="0">
                          <a:effectLst/>
                        </a:rPr>
                        <a:t>Tornado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96704">
                <a:tc>
                  <a:txBody>
                    <a:bodyPr/>
                    <a:lstStyle/>
                    <a:p>
                      <a:pPr marL="0" marR="0">
                        <a:lnSpc>
                          <a:spcPct val="100000"/>
                        </a:lnSpc>
                        <a:spcBef>
                          <a:spcPts val="0"/>
                        </a:spcBef>
                        <a:spcAft>
                          <a:spcPts val="0"/>
                        </a:spcAft>
                      </a:pPr>
                      <a:r>
                        <a:rPr lang="en-US" sz="1400" dirty="0">
                          <a:effectLst/>
                        </a:rPr>
                        <a:t>Utility Failure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116016" marR="116016" marT="29004" marB="290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53705220"/>
      </p:ext>
    </p:extLst>
  </p:cSld>
  <p:clrMapOvr>
    <a:masterClrMapping/>
  </p:clrMapOvr>
  <p:transition spd="slow">
    <p:wipe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A4BB2B-79C4-FB58-465D-39145FD060EF}"/>
              </a:ext>
            </a:extLst>
          </p:cNvPr>
          <p:cNvSpPr>
            <a:spLocks noGrp="1"/>
          </p:cNvSpPr>
          <p:nvPr>
            <p:ph type="ctrTitle"/>
          </p:nvPr>
        </p:nvSpPr>
        <p:spPr/>
        <p:txBody>
          <a:bodyPr/>
          <a:lstStyle/>
          <a:p>
            <a:r>
              <a:rPr lang="en-US" dirty="0"/>
              <a:t>Knowledge Check</a:t>
            </a:r>
          </a:p>
        </p:txBody>
      </p:sp>
      <p:sp>
        <p:nvSpPr>
          <p:cNvPr id="5" name="Text Placeholder 4">
            <a:extLst>
              <a:ext uri="{FF2B5EF4-FFF2-40B4-BE49-F238E27FC236}">
                <a16:creationId xmlns:a16="http://schemas.microsoft.com/office/drawing/2014/main" id="{AC59FB08-FD6B-9613-0EF1-1FE881C96A7A}"/>
              </a:ext>
            </a:extLst>
          </p:cNvPr>
          <p:cNvSpPr>
            <a:spLocks noGrp="1"/>
          </p:cNvSpPr>
          <p:nvPr>
            <p:ph type="subTitle" idx="1"/>
          </p:nvPr>
        </p:nvSpPr>
        <p:spPr/>
        <p:txBody>
          <a:bodyPr/>
          <a:lstStyle/>
          <a:p>
            <a:r>
              <a:rPr lang="en-US" dirty="0"/>
              <a:t>Section 4</a:t>
            </a:r>
          </a:p>
        </p:txBody>
      </p:sp>
    </p:spTree>
    <p:extLst>
      <p:ext uri="{BB962C8B-B14F-4D97-AF65-F5344CB8AC3E}">
        <p14:creationId xmlns:p14="http://schemas.microsoft.com/office/powerpoint/2010/main" val="4048791828"/>
      </p:ext>
    </p:extLst>
  </p:cSld>
  <p:clrMapOvr>
    <a:masterClrMapping/>
  </p:clrMapOvr>
  <p:transition spd="slow">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037D9-AC4B-F958-D784-B0633D72B4FD}"/>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E88AA994-4259-E711-F31A-3AF0DE0A2FE4}"/>
              </a:ext>
            </a:extLst>
          </p:cNvPr>
          <p:cNvSpPr>
            <a:spLocks noGrp="1"/>
          </p:cNvSpPr>
          <p:nvPr>
            <p:ph idx="1"/>
          </p:nvPr>
        </p:nvSpPr>
        <p:spPr/>
        <p:txBody>
          <a:bodyPr/>
          <a:lstStyle/>
          <a:p>
            <a:r>
              <a:rPr lang="en-US" dirty="0"/>
              <a:t>Described the resiliency program.</a:t>
            </a:r>
          </a:p>
          <a:p>
            <a:r>
              <a:rPr lang="en-US" dirty="0"/>
              <a:t>Described the key concepts and principles underlying National Incident Management System (NIMS).</a:t>
            </a:r>
          </a:p>
          <a:p>
            <a:r>
              <a:rPr lang="en-US" dirty="0"/>
              <a:t>Explained the Management Characteristics of the Incident Command System (ICS).</a:t>
            </a:r>
          </a:p>
          <a:p>
            <a:r>
              <a:rPr lang="en-US" dirty="0"/>
              <a:t>Identified and describe Incident Command System (ICS) organizational structures.</a:t>
            </a:r>
          </a:p>
          <a:p>
            <a:r>
              <a:rPr lang="en-US" dirty="0"/>
              <a:t>Described ICS Tools and Forms.</a:t>
            </a:r>
          </a:p>
          <a:p>
            <a:r>
              <a:rPr lang="en-US" dirty="0"/>
              <a:t>Identified the 8 Steps to the Lifecycle of an Event.</a:t>
            </a:r>
          </a:p>
          <a:p>
            <a:endParaRPr lang="en-US" dirty="0"/>
          </a:p>
        </p:txBody>
      </p:sp>
    </p:spTree>
    <p:extLst>
      <p:ext uri="{BB962C8B-B14F-4D97-AF65-F5344CB8AC3E}">
        <p14:creationId xmlns:p14="http://schemas.microsoft.com/office/powerpoint/2010/main" val="1543495236"/>
      </p:ext>
    </p:extLst>
  </p:cSld>
  <p:clrMapOvr>
    <a:masterClrMapping/>
  </p:clrMapOvr>
  <p:transition spd="slow">
    <p:wipe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19330A-33E9-3657-C002-CC7A07803C36}"/>
              </a:ext>
            </a:extLst>
          </p:cNvPr>
          <p:cNvSpPr>
            <a:spLocks noGrp="1"/>
          </p:cNvSpPr>
          <p:nvPr>
            <p:ph type="ctrTitle"/>
          </p:nvPr>
        </p:nvSpPr>
        <p:spPr>
          <a:xfrm>
            <a:off x="868018" y="2235200"/>
            <a:ext cx="3634409" cy="2387600"/>
          </a:xfrm>
        </p:spPr>
        <p:txBody>
          <a:bodyPr>
            <a:normAutofit fontScale="90000"/>
          </a:bodyPr>
          <a:lstStyle/>
          <a:p>
            <a:r>
              <a:rPr lang="en-US" dirty="0"/>
              <a:t>Questions &amp; Final Comments</a:t>
            </a:r>
          </a:p>
        </p:txBody>
      </p:sp>
      <p:pic>
        <p:nvPicPr>
          <p:cNvPr id="6" name="Picture 5" descr="A group of blue and white boxes&#10;&#10;Description automatically generated with low confidence">
            <a:extLst>
              <a:ext uri="{FF2B5EF4-FFF2-40B4-BE49-F238E27FC236}">
                <a16:creationId xmlns:a16="http://schemas.microsoft.com/office/drawing/2014/main" id="{1D1942DB-C821-5AE6-52ED-20D80C258F65}"/>
              </a:ext>
            </a:extLst>
          </p:cNvPr>
          <p:cNvPicPr>
            <a:picLocks noChangeAspect="1"/>
          </p:cNvPicPr>
          <p:nvPr/>
        </p:nvPicPr>
        <p:blipFill>
          <a:blip r:embed="rId2"/>
          <a:stretch>
            <a:fillRect/>
          </a:stretch>
        </p:blipFill>
        <p:spPr>
          <a:xfrm>
            <a:off x="5012635" y="1161288"/>
            <a:ext cx="7023100" cy="4971616"/>
          </a:xfrm>
          <a:prstGeom prst="rect">
            <a:avLst/>
          </a:prstGeom>
        </p:spPr>
      </p:pic>
    </p:spTree>
    <p:extLst>
      <p:ext uri="{BB962C8B-B14F-4D97-AF65-F5344CB8AC3E}">
        <p14:creationId xmlns:p14="http://schemas.microsoft.com/office/powerpoint/2010/main" val="1879441843"/>
      </p:ext>
    </p:extLst>
  </p:cSld>
  <p:clrMapOvr>
    <a:masterClrMapping/>
  </p:clrMapOvr>
  <p:transition spd="slow">
    <p:push dir="u"/>
  </p:transition>
</p:sld>
</file>

<file path=ppt/theme/theme1.xml><?xml version="1.0" encoding="utf-8"?>
<a:theme xmlns:a="http://schemas.openxmlformats.org/drawingml/2006/main" name="SafetyU-2022">
  <a:themeElements>
    <a:clrScheme name="SafetyU-2022">
      <a:dk1>
        <a:srgbClr val="000000"/>
      </a:dk1>
      <a:lt1>
        <a:srgbClr val="FFFFFF"/>
      </a:lt1>
      <a:dk2>
        <a:srgbClr val="44546A"/>
      </a:dk2>
      <a:lt2>
        <a:srgbClr val="E7E6E6"/>
      </a:lt2>
      <a:accent1>
        <a:srgbClr val="0049AC"/>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3F7B2C79-707F-3A48-9A1B-328E30161B13}" vid="{FB5E5953-E9C6-9C49-8794-90D4AF82CFD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SafetyU-2022</Template>
  <TotalTime>822</TotalTime>
  <Words>6701</Words>
  <Application>Microsoft Macintosh PowerPoint</Application>
  <PresentationFormat>Widescreen</PresentationFormat>
  <Paragraphs>899</Paragraphs>
  <Slides>93</Slides>
  <Notes>14</Notes>
  <HiddenSlides>1</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93</vt:i4>
      </vt:variant>
    </vt:vector>
  </HeadingPairs>
  <TitlesOfParts>
    <vt:vector size="100" baseType="lpstr">
      <vt:lpstr>Arial Unicode MS</vt:lpstr>
      <vt:lpstr>Arial</vt:lpstr>
      <vt:lpstr>Calibri</vt:lpstr>
      <vt:lpstr>Calibri Light</vt:lpstr>
      <vt:lpstr>Courier New</vt:lpstr>
      <vt:lpstr>Helvetica Neue</vt:lpstr>
      <vt:lpstr>SafetyU-2022</vt:lpstr>
      <vt:lpstr>Incident Command System (ICS) Training</vt:lpstr>
      <vt:lpstr>Student Tasks</vt:lpstr>
      <vt:lpstr>Objectives</vt:lpstr>
      <vt:lpstr>Integrated Resiliency Program</vt:lpstr>
      <vt:lpstr>Program Components</vt:lpstr>
      <vt:lpstr>Disaster Definition</vt:lpstr>
      <vt:lpstr>What are we planning for?</vt:lpstr>
      <vt:lpstr>Our Framework</vt:lpstr>
      <vt:lpstr>National Incident Management System (NIMS)</vt:lpstr>
      <vt:lpstr>Homeland Security Presidential Directives</vt:lpstr>
      <vt:lpstr>NIMS Components</vt:lpstr>
      <vt:lpstr>NIMS Overview</vt:lpstr>
      <vt:lpstr>Resource Management</vt:lpstr>
      <vt:lpstr>Command &amp; Coordination</vt:lpstr>
      <vt:lpstr>Command &amp; Coordination (cont.)</vt:lpstr>
      <vt:lpstr>Command and Coordination</vt:lpstr>
      <vt:lpstr>Interconnectivity of Command &amp; Coordination Structures</vt:lpstr>
      <vt:lpstr>Incident Coordination</vt:lpstr>
      <vt:lpstr>Emergency Operations Center (EOC) Role</vt:lpstr>
      <vt:lpstr>Communications &amp; Information Management</vt:lpstr>
      <vt:lpstr>Joint Information Center (JIC)</vt:lpstr>
      <vt:lpstr>Knowledge Check</vt:lpstr>
      <vt:lpstr>Incident Command System (ICS)</vt:lpstr>
      <vt:lpstr>What is Incident Command System (ICS)?</vt:lpstr>
      <vt:lpstr>Benefits of ICS</vt:lpstr>
      <vt:lpstr>ICS Management Organization</vt:lpstr>
      <vt:lpstr>ICS: Built on Best Practices</vt:lpstr>
      <vt:lpstr>Management Characteristics</vt:lpstr>
      <vt:lpstr>Common Terminology</vt:lpstr>
      <vt:lpstr>Plain Language &amp; Common Terminology</vt:lpstr>
      <vt:lpstr>Why Plain Language?</vt:lpstr>
      <vt:lpstr>Modular Organization</vt:lpstr>
      <vt:lpstr>ICS Structure</vt:lpstr>
      <vt:lpstr>ICS Structure (cont.)</vt:lpstr>
      <vt:lpstr>Manageable Span of Control</vt:lpstr>
      <vt:lpstr>Establish and Transfer of Command</vt:lpstr>
      <vt:lpstr>Chain of Command vs. Unity of Command</vt:lpstr>
      <vt:lpstr>Unified Command</vt:lpstr>
      <vt:lpstr>Unified Command (cont.)</vt:lpstr>
      <vt:lpstr>Management by Objectives</vt:lpstr>
      <vt:lpstr>Incident Action Planning</vt:lpstr>
      <vt:lpstr>Knowledge Check</vt:lpstr>
      <vt:lpstr>Functional Areas &amp; Command Staff Roles</vt:lpstr>
      <vt:lpstr>Five Primary ICS Functional Areas</vt:lpstr>
      <vt:lpstr>Management Function Descriptions</vt:lpstr>
      <vt:lpstr>Command Staff</vt:lpstr>
      <vt:lpstr>Incident Commander (IC)</vt:lpstr>
      <vt:lpstr>Delegations of Responsibilities</vt:lpstr>
      <vt:lpstr>Incident Commander Responsibilities </vt:lpstr>
      <vt:lpstr>Command Staff</vt:lpstr>
      <vt:lpstr>General Staff</vt:lpstr>
      <vt:lpstr>PowerPoint Presentation</vt:lpstr>
      <vt:lpstr>Operations Section</vt:lpstr>
      <vt:lpstr>PowerPoint Presentation</vt:lpstr>
      <vt:lpstr>Operations Section - Detail</vt:lpstr>
      <vt:lpstr>Planning Section</vt:lpstr>
      <vt:lpstr>PowerPoint Presentation</vt:lpstr>
      <vt:lpstr>Logistics Section</vt:lpstr>
      <vt:lpstr>PowerPoint Presentation</vt:lpstr>
      <vt:lpstr>Finance/Admin Section</vt:lpstr>
      <vt:lpstr>PowerPoint Presentation</vt:lpstr>
      <vt:lpstr>Medical/Technical Specialist</vt:lpstr>
      <vt:lpstr>Knowledge Check</vt:lpstr>
      <vt:lpstr>IAP Planning Cycle</vt:lpstr>
      <vt:lpstr>Incident Action Planning</vt:lpstr>
      <vt:lpstr>Elements of an Incident Action Plan</vt:lpstr>
      <vt:lpstr>Operational Period Planning Cycle (Planning P)</vt:lpstr>
      <vt:lpstr>The Planning P</vt:lpstr>
      <vt:lpstr>Incident Action Planning Process</vt:lpstr>
      <vt:lpstr>Effective Meetings and Briefings </vt:lpstr>
      <vt:lpstr>PowerPoint Presentation</vt:lpstr>
      <vt:lpstr>Incident Action Plan</vt:lpstr>
      <vt:lpstr>Emergency Response</vt:lpstr>
      <vt:lpstr>8 Steps to the Lifecycle of an Event</vt:lpstr>
      <vt:lpstr>Step 1: Event Recognition</vt:lpstr>
      <vt:lpstr>Step 2: Alert/Notification</vt:lpstr>
      <vt:lpstr>Step 3: Activation/Mobilization (cont.)</vt:lpstr>
      <vt:lpstr>Step 3: Activation/Mobilization</vt:lpstr>
      <vt:lpstr>Step 3: Activation/Mobilization (cont.)</vt:lpstr>
      <vt:lpstr>Step 4: Incident Operations</vt:lpstr>
      <vt:lpstr>Step 5: Management by Objectives</vt:lpstr>
      <vt:lpstr>Objectives, Strategies, and Tactics</vt:lpstr>
      <vt:lpstr>Step 6: Demobilization</vt:lpstr>
      <vt:lpstr>Step 7: Transition to Recovery</vt:lpstr>
      <vt:lpstr>Step 8: Return to Readiness</vt:lpstr>
      <vt:lpstr>ICS Tools &amp; Resources</vt:lpstr>
      <vt:lpstr>Mass Notification System</vt:lpstr>
      <vt:lpstr>ICS Forms</vt:lpstr>
      <vt:lpstr>Job Action Sheets</vt:lpstr>
      <vt:lpstr>Incident Response Guides (IRGs)</vt:lpstr>
      <vt:lpstr>Knowledge Check</vt:lpstr>
      <vt:lpstr>Summary</vt:lpstr>
      <vt:lpstr>Questions &amp; Final Comments</vt:lpstr>
    </vt:vector>
  </TitlesOfParts>
  <Manager/>
  <Company>Safety University</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Incident Command System (ICS) Training</dc:title>
  <dc:subject/>
  <dc:creator>Adam Wojciehowski</dc:creator>
  <cp:keywords>ICS 100, ICS 200, ICS 700, FEMA</cp:keywords>
  <dc:description/>
  <cp:lastModifiedBy>Adam Wojciehowski</cp:lastModifiedBy>
  <cp:revision>18</cp:revision>
  <dcterms:created xsi:type="dcterms:W3CDTF">2023-09-29T16:01:02Z</dcterms:created>
  <dcterms:modified xsi:type="dcterms:W3CDTF">2023-09-30T05:43:26Z</dcterms:modified>
  <cp:category/>
</cp:coreProperties>
</file>